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64" r:id="rId4"/>
    <p:sldId id="305" r:id="rId5"/>
    <p:sldId id="300" r:id="rId6"/>
    <p:sldId id="303" r:id="rId7"/>
    <p:sldId id="302" r:id="rId8"/>
    <p:sldId id="304" r:id="rId9"/>
    <p:sldId id="307" r:id="rId10"/>
    <p:sldId id="291" r:id="rId11"/>
    <p:sldId id="277" r:id="rId12"/>
    <p:sldId id="306" r:id="rId13"/>
    <p:sldId id="29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9FB994-4560-460C-9E7D-0718B5684FF7}" v="2290" dt="2023-09-18T12:14:14.3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18" Type="http://schemas.openxmlformats.org/officeDocument/2006/relationships/image" Target="../media/image3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" Type="http://schemas.openxmlformats.org/officeDocument/2006/relationships/image" Target="../media/image15.svg"/><Relationship Id="rId16" Type="http://schemas.openxmlformats.org/officeDocument/2006/relationships/image" Target="../media/image29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18" Type="http://schemas.openxmlformats.org/officeDocument/2006/relationships/image" Target="../media/image3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" Type="http://schemas.openxmlformats.org/officeDocument/2006/relationships/image" Target="../media/image15.svg"/><Relationship Id="rId16" Type="http://schemas.openxmlformats.org/officeDocument/2006/relationships/image" Target="../media/image29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87A628-ED13-4594-8721-9CA7690E2C4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98CF15-2416-4E80-9E11-64A588DF32B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Restrict food to manage diabetes </a:t>
          </a:r>
        </a:p>
      </dgm:t>
    </dgm:pt>
    <dgm:pt modelId="{03EA6B77-65BF-4CB5-AF7C-975C930CEC86}" type="parTrans" cxnId="{D5255DDA-DDFF-4CEE-8C13-1D8AC9E5D4FC}">
      <dgm:prSet/>
      <dgm:spPr/>
      <dgm:t>
        <a:bodyPr/>
        <a:lstStyle/>
        <a:p>
          <a:endParaRPr lang="en-US" sz="2400"/>
        </a:p>
      </dgm:t>
    </dgm:pt>
    <dgm:pt modelId="{396CD5D7-E30D-4B4A-AA88-F08C9E711E75}" type="sibTrans" cxnId="{D5255DDA-DDFF-4CEE-8C13-1D8AC9E5D4FC}">
      <dgm:prSet/>
      <dgm:spPr/>
      <dgm:t>
        <a:bodyPr/>
        <a:lstStyle/>
        <a:p>
          <a:endParaRPr lang="en-US" sz="2400"/>
        </a:p>
      </dgm:t>
    </dgm:pt>
    <dgm:pt modelId="{6EF47841-FC4A-4076-BD77-75AA90B083D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Hypo  </a:t>
          </a:r>
        </a:p>
      </dgm:t>
    </dgm:pt>
    <dgm:pt modelId="{9C1E3659-C860-456C-AD1C-56B344AC3F8F}" type="parTrans" cxnId="{94D125E8-210C-4F38-8F50-44D206EBA34F}">
      <dgm:prSet/>
      <dgm:spPr/>
      <dgm:t>
        <a:bodyPr/>
        <a:lstStyle/>
        <a:p>
          <a:endParaRPr lang="en-US" sz="2400"/>
        </a:p>
      </dgm:t>
    </dgm:pt>
    <dgm:pt modelId="{74356103-086D-4A6D-A9A9-0BB07B904981}" type="sibTrans" cxnId="{94D125E8-210C-4F38-8F50-44D206EBA34F}">
      <dgm:prSet/>
      <dgm:spPr/>
      <dgm:t>
        <a:bodyPr/>
        <a:lstStyle/>
        <a:p>
          <a:endParaRPr lang="en-US" sz="2400"/>
        </a:p>
      </dgm:t>
    </dgm:pt>
    <dgm:pt modelId="{35F0A65E-C595-47AC-A123-3002DCC037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kern="1200" dirty="0"/>
            <a:t>Guilt and failure </a:t>
          </a:r>
          <a:endParaRPr lang="en-US" sz="2400" kern="1200" dirty="0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CA8B752E-7576-4C2E-AB20-3689AEF5BA0D}" type="parTrans" cxnId="{CFA3C9E7-A517-4DCF-9888-AD22038D82F0}">
      <dgm:prSet/>
      <dgm:spPr/>
      <dgm:t>
        <a:bodyPr/>
        <a:lstStyle/>
        <a:p>
          <a:endParaRPr lang="en-US" sz="2400"/>
        </a:p>
      </dgm:t>
    </dgm:pt>
    <dgm:pt modelId="{0172C9ED-8651-425B-B39A-04EC287D7104}" type="sibTrans" cxnId="{CFA3C9E7-A517-4DCF-9888-AD22038D82F0}">
      <dgm:prSet/>
      <dgm:spPr/>
      <dgm:t>
        <a:bodyPr/>
        <a:lstStyle/>
        <a:p>
          <a:endParaRPr lang="en-US" sz="2400"/>
        </a:p>
      </dgm:t>
    </dgm:pt>
    <dgm:pt modelId="{23272713-C788-4D38-A356-B5F7426CCB9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Low self-esteem </a:t>
          </a:r>
        </a:p>
      </dgm:t>
    </dgm:pt>
    <dgm:pt modelId="{B927BDFA-FAF2-4504-A089-605A0CCAF6CD}" type="parTrans" cxnId="{900A9C87-F3B1-4822-A133-E9C0A6F898F5}">
      <dgm:prSet/>
      <dgm:spPr/>
      <dgm:t>
        <a:bodyPr/>
        <a:lstStyle/>
        <a:p>
          <a:endParaRPr lang="en-US" sz="2400"/>
        </a:p>
      </dgm:t>
    </dgm:pt>
    <dgm:pt modelId="{67A0F793-18E8-49E9-BEDB-AD26ED248300}" type="sibTrans" cxnId="{900A9C87-F3B1-4822-A133-E9C0A6F898F5}">
      <dgm:prSet/>
      <dgm:spPr/>
      <dgm:t>
        <a:bodyPr/>
        <a:lstStyle/>
        <a:p>
          <a:endParaRPr lang="en-US" sz="2400"/>
        </a:p>
      </dgm:t>
    </dgm:pt>
    <dgm:pt modelId="{EE626328-6804-46D5-87A3-7DA5D6BEDAB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Binge </a:t>
          </a:r>
        </a:p>
      </dgm:t>
    </dgm:pt>
    <dgm:pt modelId="{DCF8F7EC-E080-4742-89FF-7CEBAD69A46C}" type="parTrans" cxnId="{DD599717-FF2C-4118-88DD-5E94701C6706}">
      <dgm:prSet/>
      <dgm:spPr/>
      <dgm:t>
        <a:bodyPr/>
        <a:lstStyle/>
        <a:p>
          <a:endParaRPr lang="en-US" sz="2400"/>
        </a:p>
      </dgm:t>
    </dgm:pt>
    <dgm:pt modelId="{9D64EA79-C815-450C-AA99-41E21A97570C}" type="sibTrans" cxnId="{DD599717-FF2C-4118-88DD-5E94701C6706}">
      <dgm:prSet/>
      <dgm:spPr/>
      <dgm:t>
        <a:bodyPr/>
        <a:lstStyle/>
        <a:p>
          <a:endParaRPr lang="en-US" sz="2400"/>
        </a:p>
      </dgm:t>
    </dgm:pt>
    <dgm:pt modelId="{5912D269-5E54-4650-ACE8-3FC00D2AC60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Guilt </a:t>
          </a:r>
        </a:p>
      </dgm:t>
    </dgm:pt>
    <dgm:pt modelId="{5754F94B-D888-4E1E-BAE1-424722C04428}" type="parTrans" cxnId="{875B84F8-50ED-4DEF-8A69-882255637404}">
      <dgm:prSet/>
      <dgm:spPr/>
      <dgm:t>
        <a:bodyPr/>
        <a:lstStyle/>
        <a:p>
          <a:endParaRPr lang="en-US" sz="2400"/>
        </a:p>
      </dgm:t>
    </dgm:pt>
    <dgm:pt modelId="{6D462BE7-5A56-4E82-BEA6-1183D1BCF671}" type="sibTrans" cxnId="{875B84F8-50ED-4DEF-8A69-882255637404}">
      <dgm:prSet/>
      <dgm:spPr/>
      <dgm:t>
        <a:bodyPr/>
        <a:lstStyle/>
        <a:p>
          <a:endParaRPr lang="en-US" sz="2400"/>
        </a:p>
      </dgm:t>
    </dgm:pt>
    <dgm:pt modelId="{C28A80FD-3FC7-404C-B5B5-8801F16876A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Purge </a:t>
          </a:r>
        </a:p>
      </dgm:t>
    </dgm:pt>
    <dgm:pt modelId="{A5B4761D-B51A-49D5-80AD-037908784E0F}" type="parTrans" cxnId="{4C76EECA-98AE-4B23-A607-17B4591C18DB}">
      <dgm:prSet/>
      <dgm:spPr/>
      <dgm:t>
        <a:bodyPr/>
        <a:lstStyle/>
        <a:p>
          <a:endParaRPr lang="en-US" sz="2400"/>
        </a:p>
      </dgm:t>
    </dgm:pt>
    <dgm:pt modelId="{CD4151B9-A235-4206-A03E-A25F8267D3F9}" type="sibTrans" cxnId="{4C76EECA-98AE-4B23-A607-17B4591C18DB}">
      <dgm:prSet/>
      <dgm:spPr/>
      <dgm:t>
        <a:bodyPr/>
        <a:lstStyle/>
        <a:p>
          <a:endParaRPr lang="en-US" sz="2400"/>
        </a:p>
      </dgm:t>
    </dgm:pt>
    <dgm:pt modelId="{1E2A312E-768D-44BE-B1CD-238B56B2839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Repeat.</a:t>
          </a:r>
        </a:p>
      </dgm:t>
    </dgm:pt>
    <dgm:pt modelId="{15C51C72-E46D-482D-AFC9-6912F736CF4A}" type="parTrans" cxnId="{8C4532D5-5142-4B4B-AFEE-A28882AF12E0}">
      <dgm:prSet/>
      <dgm:spPr/>
      <dgm:t>
        <a:bodyPr/>
        <a:lstStyle/>
        <a:p>
          <a:endParaRPr lang="en-US" sz="2400"/>
        </a:p>
      </dgm:t>
    </dgm:pt>
    <dgm:pt modelId="{3546EF66-4301-4730-B624-0AF8479DB09A}" type="sibTrans" cxnId="{8C4532D5-5142-4B4B-AFEE-A28882AF12E0}">
      <dgm:prSet/>
      <dgm:spPr/>
      <dgm:t>
        <a:bodyPr/>
        <a:lstStyle/>
        <a:p>
          <a:endParaRPr lang="en-US" sz="2400"/>
        </a:p>
      </dgm:t>
    </dgm:pt>
    <dgm:pt modelId="{25822730-FAAA-43DC-8966-21A5D25B05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solidFill>
                <a:srgbClr val="FFFFFF"/>
              </a:solidFill>
            </a:rPr>
            <a:t>It was </a:t>
          </a:r>
          <a:r>
            <a:rPr lang="en-US" sz="2800" b="1" dirty="0">
              <a:solidFill>
                <a:srgbClr val="FFFFFF"/>
              </a:solidFill>
            </a:rPr>
            <a:t>less about weight loss/body image </a:t>
          </a:r>
          <a:r>
            <a:rPr lang="en-US" sz="2400" dirty="0">
              <a:solidFill>
                <a:srgbClr val="FFFFFF"/>
              </a:solidFill>
            </a:rPr>
            <a:t>and more about a </a:t>
          </a:r>
          <a:r>
            <a:rPr lang="en-US" sz="2800" b="1" dirty="0">
              <a:solidFill>
                <a:srgbClr val="FFFFFF"/>
              </a:solidFill>
            </a:rPr>
            <a:t>lack of control and burnout  </a:t>
          </a:r>
          <a:endParaRPr lang="en-US" sz="2400" b="1" dirty="0">
            <a:solidFill>
              <a:srgbClr val="FFFFFF"/>
            </a:solidFill>
          </a:endParaRPr>
        </a:p>
      </dgm:t>
    </dgm:pt>
    <dgm:pt modelId="{71292F8B-9ADA-49CD-81C9-D777800CF542}" type="parTrans" cxnId="{BBFC7196-924E-4407-8BC1-E6DDEB001B04}">
      <dgm:prSet/>
      <dgm:spPr/>
      <dgm:t>
        <a:bodyPr/>
        <a:lstStyle/>
        <a:p>
          <a:endParaRPr lang="en-GB" sz="2400"/>
        </a:p>
      </dgm:t>
    </dgm:pt>
    <dgm:pt modelId="{A9D43604-52AB-4ADF-89F6-8A47C68542CE}" type="sibTrans" cxnId="{BBFC7196-924E-4407-8BC1-E6DDEB001B04}">
      <dgm:prSet/>
      <dgm:spPr/>
      <dgm:t>
        <a:bodyPr/>
        <a:lstStyle/>
        <a:p>
          <a:endParaRPr lang="en-GB" sz="2400"/>
        </a:p>
      </dgm:t>
    </dgm:pt>
    <dgm:pt modelId="{786E2F6E-4CEE-4F8B-8F3E-37843245ACF5}" type="pres">
      <dgm:prSet presAssocID="{4D87A628-ED13-4594-8721-9CA7690E2C4F}" presName="root" presStyleCnt="0">
        <dgm:presLayoutVars>
          <dgm:dir/>
          <dgm:resizeHandles val="exact"/>
        </dgm:presLayoutVars>
      </dgm:prSet>
      <dgm:spPr/>
    </dgm:pt>
    <dgm:pt modelId="{3692793D-B43A-4A32-9060-602CCBECC83B}" type="pres">
      <dgm:prSet presAssocID="{CC98CF15-2416-4E80-9E11-64A588DF32BF}" presName="compNode" presStyleCnt="0"/>
      <dgm:spPr/>
    </dgm:pt>
    <dgm:pt modelId="{1EBBD05B-1A0F-4BE8-B5BB-47F54E7ACD68}" type="pres">
      <dgm:prSet presAssocID="{CC98CF15-2416-4E80-9E11-64A588DF32BF}" presName="iconRect" presStyleLbl="node1" presStyleIdx="0" presStyleCnt="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5C7946D2-381B-4890-9EC0-003B3B9E2C0D}" type="pres">
      <dgm:prSet presAssocID="{CC98CF15-2416-4E80-9E11-64A588DF32BF}" presName="spaceRect" presStyleCnt="0"/>
      <dgm:spPr/>
    </dgm:pt>
    <dgm:pt modelId="{D3C66149-0175-4E4E-8549-24EFAF127B21}" type="pres">
      <dgm:prSet presAssocID="{CC98CF15-2416-4E80-9E11-64A588DF32BF}" presName="textRect" presStyleLbl="revTx" presStyleIdx="0" presStyleCnt="9">
        <dgm:presLayoutVars>
          <dgm:chMax val="1"/>
          <dgm:chPref val="1"/>
        </dgm:presLayoutVars>
      </dgm:prSet>
      <dgm:spPr/>
    </dgm:pt>
    <dgm:pt modelId="{5D371D19-B3FF-451B-B58C-086FCD5A830D}" type="pres">
      <dgm:prSet presAssocID="{396CD5D7-E30D-4B4A-AA88-F08C9E711E75}" presName="sibTrans" presStyleCnt="0"/>
      <dgm:spPr/>
    </dgm:pt>
    <dgm:pt modelId="{641D1A2E-1C29-447F-B11A-8211673103A5}" type="pres">
      <dgm:prSet presAssocID="{6EF47841-FC4A-4076-BD77-75AA90B083D5}" presName="compNode" presStyleCnt="0"/>
      <dgm:spPr/>
    </dgm:pt>
    <dgm:pt modelId="{1574BDC6-46A1-447B-9D7D-FBEE3B075EDA}" type="pres">
      <dgm:prSet presAssocID="{6EF47841-FC4A-4076-BD77-75AA90B083D5}" presName="iconRect" presStyleLbl="node1" presStyleIdx="1" presStyleCnt="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4499B1E4-2F8B-467C-9682-1C9E819690F6}" type="pres">
      <dgm:prSet presAssocID="{6EF47841-FC4A-4076-BD77-75AA90B083D5}" presName="spaceRect" presStyleCnt="0"/>
      <dgm:spPr/>
    </dgm:pt>
    <dgm:pt modelId="{32D232CC-E8F8-4B36-AFC6-21831F81F224}" type="pres">
      <dgm:prSet presAssocID="{6EF47841-FC4A-4076-BD77-75AA90B083D5}" presName="textRect" presStyleLbl="revTx" presStyleIdx="1" presStyleCnt="9">
        <dgm:presLayoutVars>
          <dgm:chMax val="1"/>
          <dgm:chPref val="1"/>
        </dgm:presLayoutVars>
      </dgm:prSet>
      <dgm:spPr/>
    </dgm:pt>
    <dgm:pt modelId="{0549F4A6-E640-4C7D-BEC5-737BAA05C6A1}" type="pres">
      <dgm:prSet presAssocID="{74356103-086D-4A6D-A9A9-0BB07B904981}" presName="sibTrans" presStyleCnt="0"/>
      <dgm:spPr/>
    </dgm:pt>
    <dgm:pt modelId="{DFF87224-76C6-46B5-A602-16F085EDCD79}" type="pres">
      <dgm:prSet presAssocID="{35F0A65E-C595-47AC-A123-3002DCC03758}" presName="compNode" presStyleCnt="0"/>
      <dgm:spPr/>
    </dgm:pt>
    <dgm:pt modelId="{0C7CCF3B-BFA3-4676-BBCC-2331C50BCD9B}" type="pres">
      <dgm:prSet presAssocID="{35F0A65E-C595-47AC-A123-3002DCC03758}" presName="iconRect" presStyleLbl="node1" presStyleIdx="2" presStyleCnt="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ying Face with Solid Fill"/>
        </a:ext>
      </dgm:extLst>
    </dgm:pt>
    <dgm:pt modelId="{A1DE2A07-AEE0-4627-B16C-AF00132787A9}" type="pres">
      <dgm:prSet presAssocID="{35F0A65E-C595-47AC-A123-3002DCC03758}" presName="spaceRect" presStyleCnt="0"/>
      <dgm:spPr/>
    </dgm:pt>
    <dgm:pt modelId="{2CE4C493-D3C0-44B8-9930-B68D8E733199}" type="pres">
      <dgm:prSet presAssocID="{35F0A65E-C595-47AC-A123-3002DCC03758}" presName="textRect" presStyleLbl="revTx" presStyleIdx="2" presStyleCnt="9">
        <dgm:presLayoutVars>
          <dgm:chMax val="1"/>
          <dgm:chPref val="1"/>
        </dgm:presLayoutVars>
      </dgm:prSet>
      <dgm:spPr/>
    </dgm:pt>
    <dgm:pt modelId="{ED126ECE-BF3C-4892-8163-BC1932C49D52}" type="pres">
      <dgm:prSet presAssocID="{0172C9ED-8651-425B-B39A-04EC287D7104}" presName="sibTrans" presStyleCnt="0"/>
      <dgm:spPr/>
    </dgm:pt>
    <dgm:pt modelId="{EE656BB8-4786-4D50-8CCA-9EF3A3789469}" type="pres">
      <dgm:prSet presAssocID="{23272713-C788-4D38-A356-B5F7426CCB99}" presName="compNode" presStyleCnt="0"/>
      <dgm:spPr/>
    </dgm:pt>
    <dgm:pt modelId="{802336AF-8964-4579-8ACF-9A185F09A800}" type="pres">
      <dgm:prSet presAssocID="{23272713-C788-4D38-A356-B5F7426CCB99}" presName="iconRect" presStyleLbl="node1" presStyleIdx="3" presStyleCnt="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vil Face Outline"/>
        </a:ext>
      </dgm:extLst>
    </dgm:pt>
    <dgm:pt modelId="{8D979170-D506-49E1-BB1F-E8E83CB18B1F}" type="pres">
      <dgm:prSet presAssocID="{23272713-C788-4D38-A356-B5F7426CCB99}" presName="spaceRect" presStyleCnt="0"/>
      <dgm:spPr/>
    </dgm:pt>
    <dgm:pt modelId="{253F80EC-98BF-4937-A80C-80380E0BC994}" type="pres">
      <dgm:prSet presAssocID="{23272713-C788-4D38-A356-B5F7426CCB99}" presName="textRect" presStyleLbl="revTx" presStyleIdx="3" presStyleCnt="9">
        <dgm:presLayoutVars>
          <dgm:chMax val="1"/>
          <dgm:chPref val="1"/>
        </dgm:presLayoutVars>
      </dgm:prSet>
      <dgm:spPr/>
    </dgm:pt>
    <dgm:pt modelId="{C3ED9C68-3492-4703-8995-9645919590F6}" type="pres">
      <dgm:prSet presAssocID="{67A0F793-18E8-49E9-BEDB-AD26ED248300}" presName="sibTrans" presStyleCnt="0"/>
      <dgm:spPr/>
    </dgm:pt>
    <dgm:pt modelId="{E8FAA805-3A62-40D1-ABF8-1D1216F25619}" type="pres">
      <dgm:prSet presAssocID="{EE626328-6804-46D5-87A3-7DA5D6BEDAB7}" presName="compNode" presStyleCnt="0"/>
      <dgm:spPr/>
    </dgm:pt>
    <dgm:pt modelId="{3D9E836D-19A0-4920-A6A8-D60B2655547B}" type="pres">
      <dgm:prSet presAssocID="{EE626328-6804-46D5-87A3-7DA5D6BEDAB7}" presName="iconRect" presStyleLbl="node1" presStyleIdx="4" presStyleCnt="9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5E9EA9D0-4FF8-4A12-8728-43526BF2D7D1}" type="pres">
      <dgm:prSet presAssocID="{EE626328-6804-46D5-87A3-7DA5D6BEDAB7}" presName="spaceRect" presStyleCnt="0"/>
      <dgm:spPr/>
    </dgm:pt>
    <dgm:pt modelId="{A2AAB8F7-B9E4-4282-9241-3AA8F9B199B3}" type="pres">
      <dgm:prSet presAssocID="{EE626328-6804-46D5-87A3-7DA5D6BEDAB7}" presName="textRect" presStyleLbl="revTx" presStyleIdx="4" presStyleCnt="9">
        <dgm:presLayoutVars>
          <dgm:chMax val="1"/>
          <dgm:chPref val="1"/>
        </dgm:presLayoutVars>
      </dgm:prSet>
      <dgm:spPr/>
    </dgm:pt>
    <dgm:pt modelId="{DC4C96FF-3EB7-4B04-B200-CA67C139D0D4}" type="pres">
      <dgm:prSet presAssocID="{9D64EA79-C815-450C-AA99-41E21A97570C}" presName="sibTrans" presStyleCnt="0"/>
      <dgm:spPr/>
    </dgm:pt>
    <dgm:pt modelId="{BF6D0BD7-9110-4D8C-ABD3-AF0D6F39E238}" type="pres">
      <dgm:prSet presAssocID="{5912D269-5E54-4650-ACE8-3FC00D2AC606}" presName="compNode" presStyleCnt="0"/>
      <dgm:spPr/>
    </dgm:pt>
    <dgm:pt modelId="{9831B047-6857-4FA8-898C-4594DC185661}" type="pres">
      <dgm:prSet presAssocID="{5912D269-5E54-4650-ACE8-3FC00D2AC606}" presName="iconRect" presStyleLbl="node1" presStyleIdx="5" presStyleCnt="9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F0021FFF-8B2E-4732-AC36-D407B8555DDF}" type="pres">
      <dgm:prSet presAssocID="{5912D269-5E54-4650-ACE8-3FC00D2AC606}" presName="spaceRect" presStyleCnt="0"/>
      <dgm:spPr/>
    </dgm:pt>
    <dgm:pt modelId="{2842FFBD-F7E9-4936-90F9-6D2332367A65}" type="pres">
      <dgm:prSet presAssocID="{5912D269-5E54-4650-ACE8-3FC00D2AC606}" presName="textRect" presStyleLbl="revTx" presStyleIdx="5" presStyleCnt="9">
        <dgm:presLayoutVars>
          <dgm:chMax val="1"/>
          <dgm:chPref val="1"/>
        </dgm:presLayoutVars>
      </dgm:prSet>
      <dgm:spPr/>
    </dgm:pt>
    <dgm:pt modelId="{4B6FCF69-E8B5-4027-A6BB-4F201F857FB9}" type="pres">
      <dgm:prSet presAssocID="{6D462BE7-5A56-4E82-BEA6-1183D1BCF671}" presName="sibTrans" presStyleCnt="0"/>
      <dgm:spPr/>
    </dgm:pt>
    <dgm:pt modelId="{AD169EEE-C6EB-4BF5-AD75-EECE2EDDB583}" type="pres">
      <dgm:prSet presAssocID="{C28A80FD-3FC7-404C-B5B5-8801F16876A4}" presName="compNode" presStyleCnt="0"/>
      <dgm:spPr/>
    </dgm:pt>
    <dgm:pt modelId="{3B293D5C-7D67-4E14-81AE-BC97122B7477}" type="pres">
      <dgm:prSet presAssocID="{C28A80FD-3FC7-404C-B5B5-8801F16876A4}" presName="iconRect" presStyleLbl="node1" presStyleIdx="6" presStyleCnt="9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lter"/>
        </a:ext>
      </dgm:extLst>
    </dgm:pt>
    <dgm:pt modelId="{B6B0F18D-295D-477B-9485-A18A428C1A2F}" type="pres">
      <dgm:prSet presAssocID="{C28A80FD-3FC7-404C-B5B5-8801F16876A4}" presName="spaceRect" presStyleCnt="0"/>
      <dgm:spPr/>
    </dgm:pt>
    <dgm:pt modelId="{F83BD9E1-3866-497E-9765-03C5A1396E9B}" type="pres">
      <dgm:prSet presAssocID="{C28A80FD-3FC7-404C-B5B5-8801F16876A4}" presName="textRect" presStyleLbl="revTx" presStyleIdx="6" presStyleCnt="9">
        <dgm:presLayoutVars>
          <dgm:chMax val="1"/>
          <dgm:chPref val="1"/>
        </dgm:presLayoutVars>
      </dgm:prSet>
      <dgm:spPr/>
    </dgm:pt>
    <dgm:pt modelId="{EBC45C81-3835-4087-92A7-359BAE5BC997}" type="pres">
      <dgm:prSet presAssocID="{CD4151B9-A235-4206-A03E-A25F8267D3F9}" presName="sibTrans" presStyleCnt="0"/>
      <dgm:spPr/>
    </dgm:pt>
    <dgm:pt modelId="{8C9AC4DE-78D1-4712-ACBC-B863D723F55D}" type="pres">
      <dgm:prSet presAssocID="{1E2A312E-768D-44BE-B1CD-238B56B2839D}" presName="compNode" presStyleCnt="0"/>
      <dgm:spPr/>
    </dgm:pt>
    <dgm:pt modelId="{1B42245C-D2B2-4E99-BE3A-A684307E82A3}" type="pres">
      <dgm:prSet presAssocID="{1E2A312E-768D-44BE-B1CD-238B56B2839D}" presName="iconRect" presStyleLbl="node1" presStyleIdx="7" presStyleCnt="9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peat"/>
        </a:ext>
      </dgm:extLst>
    </dgm:pt>
    <dgm:pt modelId="{53DB3DF8-F1A9-4779-A2A4-9B6099B47B99}" type="pres">
      <dgm:prSet presAssocID="{1E2A312E-768D-44BE-B1CD-238B56B2839D}" presName="spaceRect" presStyleCnt="0"/>
      <dgm:spPr/>
    </dgm:pt>
    <dgm:pt modelId="{A37B0AE9-A89F-48A2-8B29-54B0020352EA}" type="pres">
      <dgm:prSet presAssocID="{1E2A312E-768D-44BE-B1CD-238B56B2839D}" presName="textRect" presStyleLbl="revTx" presStyleIdx="7" presStyleCnt="9">
        <dgm:presLayoutVars>
          <dgm:chMax val="1"/>
          <dgm:chPref val="1"/>
        </dgm:presLayoutVars>
      </dgm:prSet>
      <dgm:spPr/>
    </dgm:pt>
    <dgm:pt modelId="{261A4DA0-4090-4A3D-A978-9D76A29FDC77}" type="pres">
      <dgm:prSet presAssocID="{3546EF66-4301-4730-B624-0AF8479DB09A}" presName="sibTrans" presStyleCnt="0"/>
      <dgm:spPr/>
    </dgm:pt>
    <dgm:pt modelId="{8BBB23FA-50CD-42C1-856A-E9DB1A18EC37}" type="pres">
      <dgm:prSet presAssocID="{25822730-FAAA-43DC-8966-21A5D25B0546}" presName="compNode" presStyleCnt="0"/>
      <dgm:spPr/>
    </dgm:pt>
    <dgm:pt modelId="{AA739769-3EF2-4D79-AF3D-AE337C2305B5}" type="pres">
      <dgm:prSet presAssocID="{25822730-FAAA-43DC-8966-21A5D25B0546}" presName="iconRect" presStyleLbl="node1" presStyleIdx="8" presStyleCnt="9"/>
      <dgm:spPr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ight Loss with solid fill"/>
        </a:ext>
      </dgm:extLst>
    </dgm:pt>
    <dgm:pt modelId="{511F1F61-CB45-4828-8D6F-E75F05D71408}" type="pres">
      <dgm:prSet presAssocID="{25822730-FAAA-43DC-8966-21A5D25B0546}" presName="spaceRect" presStyleCnt="0"/>
      <dgm:spPr/>
    </dgm:pt>
    <dgm:pt modelId="{CADBF211-6844-4DCE-841E-F717EF9A82D9}" type="pres">
      <dgm:prSet presAssocID="{25822730-FAAA-43DC-8966-21A5D25B0546}" presName="textRect" presStyleLbl="revTx" presStyleIdx="8" presStyleCnt="9" custScaleX="577267" custScaleY="128838">
        <dgm:presLayoutVars>
          <dgm:chMax val="1"/>
          <dgm:chPref val="1"/>
        </dgm:presLayoutVars>
      </dgm:prSet>
      <dgm:spPr/>
    </dgm:pt>
  </dgm:ptLst>
  <dgm:cxnLst>
    <dgm:cxn modelId="{EAC46C00-E84A-48BF-915A-3D24D14925E0}" type="presOf" srcId="{23272713-C788-4D38-A356-B5F7426CCB99}" destId="{253F80EC-98BF-4937-A80C-80380E0BC994}" srcOrd="0" destOrd="0" presId="urn:microsoft.com/office/officeart/2018/2/layout/IconLabelList"/>
    <dgm:cxn modelId="{4BF7D900-64AE-4BD8-AB92-AFC5D83DC577}" type="presOf" srcId="{4D87A628-ED13-4594-8721-9CA7690E2C4F}" destId="{786E2F6E-4CEE-4F8B-8F3E-37843245ACF5}" srcOrd="0" destOrd="0" presId="urn:microsoft.com/office/officeart/2018/2/layout/IconLabelList"/>
    <dgm:cxn modelId="{41257011-9847-44EB-B360-3B248C4AC263}" type="presOf" srcId="{25822730-FAAA-43DC-8966-21A5D25B0546}" destId="{CADBF211-6844-4DCE-841E-F717EF9A82D9}" srcOrd="0" destOrd="0" presId="urn:microsoft.com/office/officeart/2018/2/layout/IconLabelList"/>
    <dgm:cxn modelId="{DD599717-FF2C-4118-88DD-5E94701C6706}" srcId="{4D87A628-ED13-4594-8721-9CA7690E2C4F}" destId="{EE626328-6804-46D5-87A3-7DA5D6BEDAB7}" srcOrd="4" destOrd="0" parTransId="{DCF8F7EC-E080-4742-89FF-7CEBAD69A46C}" sibTransId="{9D64EA79-C815-450C-AA99-41E21A97570C}"/>
    <dgm:cxn modelId="{85C69828-EEB5-4883-8F12-40BD06CE5948}" type="presOf" srcId="{1E2A312E-768D-44BE-B1CD-238B56B2839D}" destId="{A37B0AE9-A89F-48A2-8B29-54B0020352EA}" srcOrd="0" destOrd="0" presId="urn:microsoft.com/office/officeart/2018/2/layout/IconLabelList"/>
    <dgm:cxn modelId="{52AF9241-14D6-4094-AF02-87AA972E7ECE}" type="presOf" srcId="{CC98CF15-2416-4E80-9E11-64A588DF32BF}" destId="{D3C66149-0175-4E4E-8549-24EFAF127B21}" srcOrd="0" destOrd="0" presId="urn:microsoft.com/office/officeart/2018/2/layout/IconLabelList"/>
    <dgm:cxn modelId="{AD7E0473-9D9A-45B0-80BB-3A601D37B98B}" type="presOf" srcId="{5912D269-5E54-4650-ACE8-3FC00D2AC606}" destId="{2842FFBD-F7E9-4936-90F9-6D2332367A65}" srcOrd="0" destOrd="0" presId="urn:microsoft.com/office/officeart/2018/2/layout/IconLabelList"/>
    <dgm:cxn modelId="{BCB7C879-AEC1-414C-A53E-CC77BF069E28}" type="presOf" srcId="{6EF47841-FC4A-4076-BD77-75AA90B083D5}" destId="{32D232CC-E8F8-4B36-AFC6-21831F81F224}" srcOrd="0" destOrd="0" presId="urn:microsoft.com/office/officeart/2018/2/layout/IconLabelList"/>
    <dgm:cxn modelId="{900A9C87-F3B1-4822-A133-E9C0A6F898F5}" srcId="{4D87A628-ED13-4594-8721-9CA7690E2C4F}" destId="{23272713-C788-4D38-A356-B5F7426CCB99}" srcOrd="3" destOrd="0" parTransId="{B927BDFA-FAF2-4504-A089-605A0CCAF6CD}" sibTransId="{67A0F793-18E8-49E9-BEDB-AD26ED248300}"/>
    <dgm:cxn modelId="{BBFC7196-924E-4407-8BC1-E6DDEB001B04}" srcId="{4D87A628-ED13-4594-8721-9CA7690E2C4F}" destId="{25822730-FAAA-43DC-8966-21A5D25B0546}" srcOrd="8" destOrd="0" parTransId="{71292F8B-9ADA-49CD-81C9-D777800CF542}" sibTransId="{A9D43604-52AB-4ADF-89F6-8A47C68542CE}"/>
    <dgm:cxn modelId="{2E4A6498-998F-415E-9A98-B8CDFD25C921}" type="presOf" srcId="{C28A80FD-3FC7-404C-B5B5-8801F16876A4}" destId="{F83BD9E1-3866-497E-9765-03C5A1396E9B}" srcOrd="0" destOrd="0" presId="urn:microsoft.com/office/officeart/2018/2/layout/IconLabelList"/>
    <dgm:cxn modelId="{FF5A959B-7454-432E-AFAD-22B477448238}" type="presOf" srcId="{35F0A65E-C595-47AC-A123-3002DCC03758}" destId="{2CE4C493-D3C0-44B8-9930-B68D8E733199}" srcOrd="0" destOrd="0" presId="urn:microsoft.com/office/officeart/2018/2/layout/IconLabelList"/>
    <dgm:cxn modelId="{4C76EECA-98AE-4B23-A607-17B4591C18DB}" srcId="{4D87A628-ED13-4594-8721-9CA7690E2C4F}" destId="{C28A80FD-3FC7-404C-B5B5-8801F16876A4}" srcOrd="6" destOrd="0" parTransId="{A5B4761D-B51A-49D5-80AD-037908784E0F}" sibTransId="{CD4151B9-A235-4206-A03E-A25F8267D3F9}"/>
    <dgm:cxn modelId="{8C4532D5-5142-4B4B-AFEE-A28882AF12E0}" srcId="{4D87A628-ED13-4594-8721-9CA7690E2C4F}" destId="{1E2A312E-768D-44BE-B1CD-238B56B2839D}" srcOrd="7" destOrd="0" parTransId="{15C51C72-E46D-482D-AFC9-6912F736CF4A}" sibTransId="{3546EF66-4301-4730-B624-0AF8479DB09A}"/>
    <dgm:cxn modelId="{D5255DDA-DDFF-4CEE-8C13-1D8AC9E5D4FC}" srcId="{4D87A628-ED13-4594-8721-9CA7690E2C4F}" destId="{CC98CF15-2416-4E80-9E11-64A588DF32BF}" srcOrd="0" destOrd="0" parTransId="{03EA6B77-65BF-4CB5-AF7C-975C930CEC86}" sibTransId="{396CD5D7-E30D-4B4A-AA88-F08C9E711E75}"/>
    <dgm:cxn modelId="{782AA1DD-74F2-47D2-8AE3-04009829AFF7}" type="presOf" srcId="{EE626328-6804-46D5-87A3-7DA5D6BEDAB7}" destId="{A2AAB8F7-B9E4-4282-9241-3AA8F9B199B3}" srcOrd="0" destOrd="0" presId="urn:microsoft.com/office/officeart/2018/2/layout/IconLabelList"/>
    <dgm:cxn modelId="{CFA3C9E7-A517-4DCF-9888-AD22038D82F0}" srcId="{4D87A628-ED13-4594-8721-9CA7690E2C4F}" destId="{35F0A65E-C595-47AC-A123-3002DCC03758}" srcOrd="2" destOrd="0" parTransId="{CA8B752E-7576-4C2E-AB20-3689AEF5BA0D}" sibTransId="{0172C9ED-8651-425B-B39A-04EC287D7104}"/>
    <dgm:cxn modelId="{94D125E8-210C-4F38-8F50-44D206EBA34F}" srcId="{4D87A628-ED13-4594-8721-9CA7690E2C4F}" destId="{6EF47841-FC4A-4076-BD77-75AA90B083D5}" srcOrd="1" destOrd="0" parTransId="{9C1E3659-C860-456C-AD1C-56B344AC3F8F}" sibTransId="{74356103-086D-4A6D-A9A9-0BB07B904981}"/>
    <dgm:cxn modelId="{875B84F8-50ED-4DEF-8A69-882255637404}" srcId="{4D87A628-ED13-4594-8721-9CA7690E2C4F}" destId="{5912D269-5E54-4650-ACE8-3FC00D2AC606}" srcOrd="5" destOrd="0" parTransId="{5754F94B-D888-4E1E-BAE1-424722C04428}" sibTransId="{6D462BE7-5A56-4E82-BEA6-1183D1BCF671}"/>
    <dgm:cxn modelId="{C51B0570-10E7-4B15-BED5-D15E028DE27C}" type="presParOf" srcId="{786E2F6E-4CEE-4F8B-8F3E-37843245ACF5}" destId="{3692793D-B43A-4A32-9060-602CCBECC83B}" srcOrd="0" destOrd="0" presId="urn:microsoft.com/office/officeart/2018/2/layout/IconLabelList"/>
    <dgm:cxn modelId="{118047BB-D9D9-44E3-85F4-2996799CC547}" type="presParOf" srcId="{3692793D-B43A-4A32-9060-602CCBECC83B}" destId="{1EBBD05B-1A0F-4BE8-B5BB-47F54E7ACD68}" srcOrd="0" destOrd="0" presId="urn:microsoft.com/office/officeart/2018/2/layout/IconLabelList"/>
    <dgm:cxn modelId="{B3F4CABF-FEE9-4181-91C6-12A4833F315B}" type="presParOf" srcId="{3692793D-B43A-4A32-9060-602CCBECC83B}" destId="{5C7946D2-381B-4890-9EC0-003B3B9E2C0D}" srcOrd="1" destOrd="0" presId="urn:microsoft.com/office/officeart/2018/2/layout/IconLabelList"/>
    <dgm:cxn modelId="{4F2FFE93-6781-4323-87FB-75AA1B89C748}" type="presParOf" srcId="{3692793D-B43A-4A32-9060-602CCBECC83B}" destId="{D3C66149-0175-4E4E-8549-24EFAF127B21}" srcOrd="2" destOrd="0" presId="urn:microsoft.com/office/officeart/2018/2/layout/IconLabelList"/>
    <dgm:cxn modelId="{92748FCA-6A71-4293-BBA5-EDBAD9BC4155}" type="presParOf" srcId="{786E2F6E-4CEE-4F8B-8F3E-37843245ACF5}" destId="{5D371D19-B3FF-451B-B58C-086FCD5A830D}" srcOrd="1" destOrd="0" presId="urn:microsoft.com/office/officeart/2018/2/layout/IconLabelList"/>
    <dgm:cxn modelId="{F1FBD230-9024-4612-A81B-A5191D01C007}" type="presParOf" srcId="{786E2F6E-4CEE-4F8B-8F3E-37843245ACF5}" destId="{641D1A2E-1C29-447F-B11A-8211673103A5}" srcOrd="2" destOrd="0" presId="urn:microsoft.com/office/officeart/2018/2/layout/IconLabelList"/>
    <dgm:cxn modelId="{7F437997-8A5C-42E3-AC44-AA1C156C46C5}" type="presParOf" srcId="{641D1A2E-1C29-447F-B11A-8211673103A5}" destId="{1574BDC6-46A1-447B-9D7D-FBEE3B075EDA}" srcOrd="0" destOrd="0" presId="urn:microsoft.com/office/officeart/2018/2/layout/IconLabelList"/>
    <dgm:cxn modelId="{FE751D95-4829-4A29-B398-6CD364B178FA}" type="presParOf" srcId="{641D1A2E-1C29-447F-B11A-8211673103A5}" destId="{4499B1E4-2F8B-467C-9682-1C9E819690F6}" srcOrd="1" destOrd="0" presId="urn:microsoft.com/office/officeart/2018/2/layout/IconLabelList"/>
    <dgm:cxn modelId="{18BDCD46-49BD-4A7D-9513-420F0594AEDB}" type="presParOf" srcId="{641D1A2E-1C29-447F-B11A-8211673103A5}" destId="{32D232CC-E8F8-4B36-AFC6-21831F81F224}" srcOrd="2" destOrd="0" presId="urn:microsoft.com/office/officeart/2018/2/layout/IconLabelList"/>
    <dgm:cxn modelId="{B6DAE235-1343-4CF8-B231-CEE7651A190E}" type="presParOf" srcId="{786E2F6E-4CEE-4F8B-8F3E-37843245ACF5}" destId="{0549F4A6-E640-4C7D-BEC5-737BAA05C6A1}" srcOrd="3" destOrd="0" presId="urn:microsoft.com/office/officeart/2018/2/layout/IconLabelList"/>
    <dgm:cxn modelId="{E29461BE-9FB5-4470-9CCC-54349BD0A6E9}" type="presParOf" srcId="{786E2F6E-4CEE-4F8B-8F3E-37843245ACF5}" destId="{DFF87224-76C6-46B5-A602-16F085EDCD79}" srcOrd="4" destOrd="0" presId="urn:microsoft.com/office/officeart/2018/2/layout/IconLabelList"/>
    <dgm:cxn modelId="{4A217A19-B856-4497-924F-89DCE4962F78}" type="presParOf" srcId="{DFF87224-76C6-46B5-A602-16F085EDCD79}" destId="{0C7CCF3B-BFA3-4676-BBCC-2331C50BCD9B}" srcOrd="0" destOrd="0" presId="urn:microsoft.com/office/officeart/2018/2/layout/IconLabelList"/>
    <dgm:cxn modelId="{9C1B90C1-B719-4B38-9B94-8836F25153E1}" type="presParOf" srcId="{DFF87224-76C6-46B5-A602-16F085EDCD79}" destId="{A1DE2A07-AEE0-4627-B16C-AF00132787A9}" srcOrd="1" destOrd="0" presId="urn:microsoft.com/office/officeart/2018/2/layout/IconLabelList"/>
    <dgm:cxn modelId="{AD6302CF-60D3-428C-8B9E-406768794C01}" type="presParOf" srcId="{DFF87224-76C6-46B5-A602-16F085EDCD79}" destId="{2CE4C493-D3C0-44B8-9930-B68D8E733199}" srcOrd="2" destOrd="0" presId="urn:microsoft.com/office/officeart/2018/2/layout/IconLabelList"/>
    <dgm:cxn modelId="{8D39E728-F04F-4479-8FBA-6B2FAC33CDBF}" type="presParOf" srcId="{786E2F6E-4CEE-4F8B-8F3E-37843245ACF5}" destId="{ED126ECE-BF3C-4892-8163-BC1932C49D52}" srcOrd="5" destOrd="0" presId="urn:microsoft.com/office/officeart/2018/2/layout/IconLabelList"/>
    <dgm:cxn modelId="{14DA06F0-F970-4C9A-A827-DD0C6DC37347}" type="presParOf" srcId="{786E2F6E-4CEE-4F8B-8F3E-37843245ACF5}" destId="{EE656BB8-4786-4D50-8CCA-9EF3A3789469}" srcOrd="6" destOrd="0" presId="urn:microsoft.com/office/officeart/2018/2/layout/IconLabelList"/>
    <dgm:cxn modelId="{218CB67B-298D-4A6C-BA19-B818C955329E}" type="presParOf" srcId="{EE656BB8-4786-4D50-8CCA-9EF3A3789469}" destId="{802336AF-8964-4579-8ACF-9A185F09A800}" srcOrd="0" destOrd="0" presId="urn:microsoft.com/office/officeart/2018/2/layout/IconLabelList"/>
    <dgm:cxn modelId="{FD82894E-95F9-4561-914B-52F7339D51B2}" type="presParOf" srcId="{EE656BB8-4786-4D50-8CCA-9EF3A3789469}" destId="{8D979170-D506-49E1-BB1F-E8E83CB18B1F}" srcOrd="1" destOrd="0" presId="urn:microsoft.com/office/officeart/2018/2/layout/IconLabelList"/>
    <dgm:cxn modelId="{6F5505C8-45B1-4755-BDDB-B6C50C018655}" type="presParOf" srcId="{EE656BB8-4786-4D50-8CCA-9EF3A3789469}" destId="{253F80EC-98BF-4937-A80C-80380E0BC994}" srcOrd="2" destOrd="0" presId="urn:microsoft.com/office/officeart/2018/2/layout/IconLabelList"/>
    <dgm:cxn modelId="{A1A10854-5692-4EE6-857C-072CBCE76DC5}" type="presParOf" srcId="{786E2F6E-4CEE-4F8B-8F3E-37843245ACF5}" destId="{C3ED9C68-3492-4703-8995-9645919590F6}" srcOrd="7" destOrd="0" presId="urn:microsoft.com/office/officeart/2018/2/layout/IconLabelList"/>
    <dgm:cxn modelId="{60F809CD-2ACD-4C16-99F0-705521E5554A}" type="presParOf" srcId="{786E2F6E-4CEE-4F8B-8F3E-37843245ACF5}" destId="{E8FAA805-3A62-40D1-ABF8-1D1216F25619}" srcOrd="8" destOrd="0" presId="urn:microsoft.com/office/officeart/2018/2/layout/IconLabelList"/>
    <dgm:cxn modelId="{D6723F0D-948B-4A2C-973D-AFF032D8E9EE}" type="presParOf" srcId="{E8FAA805-3A62-40D1-ABF8-1D1216F25619}" destId="{3D9E836D-19A0-4920-A6A8-D60B2655547B}" srcOrd="0" destOrd="0" presId="urn:microsoft.com/office/officeart/2018/2/layout/IconLabelList"/>
    <dgm:cxn modelId="{287107CD-C921-4028-ABFC-A2429321A2FA}" type="presParOf" srcId="{E8FAA805-3A62-40D1-ABF8-1D1216F25619}" destId="{5E9EA9D0-4FF8-4A12-8728-43526BF2D7D1}" srcOrd="1" destOrd="0" presId="urn:microsoft.com/office/officeart/2018/2/layout/IconLabelList"/>
    <dgm:cxn modelId="{A23CD3B8-1D06-432B-9D54-7521CC009BC6}" type="presParOf" srcId="{E8FAA805-3A62-40D1-ABF8-1D1216F25619}" destId="{A2AAB8F7-B9E4-4282-9241-3AA8F9B199B3}" srcOrd="2" destOrd="0" presId="urn:microsoft.com/office/officeart/2018/2/layout/IconLabelList"/>
    <dgm:cxn modelId="{E0C22B9D-A60A-42B9-90B1-DFC25A6B6201}" type="presParOf" srcId="{786E2F6E-4CEE-4F8B-8F3E-37843245ACF5}" destId="{DC4C96FF-3EB7-4B04-B200-CA67C139D0D4}" srcOrd="9" destOrd="0" presId="urn:microsoft.com/office/officeart/2018/2/layout/IconLabelList"/>
    <dgm:cxn modelId="{64D465D5-FA00-437F-B83A-2A5F6F9C0762}" type="presParOf" srcId="{786E2F6E-4CEE-4F8B-8F3E-37843245ACF5}" destId="{BF6D0BD7-9110-4D8C-ABD3-AF0D6F39E238}" srcOrd="10" destOrd="0" presId="urn:microsoft.com/office/officeart/2018/2/layout/IconLabelList"/>
    <dgm:cxn modelId="{834D0371-3B1B-435B-839E-B5C9851E8AE9}" type="presParOf" srcId="{BF6D0BD7-9110-4D8C-ABD3-AF0D6F39E238}" destId="{9831B047-6857-4FA8-898C-4594DC185661}" srcOrd="0" destOrd="0" presId="urn:microsoft.com/office/officeart/2018/2/layout/IconLabelList"/>
    <dgm:cxn modelId="{59A63756-92CC-4989-92CB-EF91F70CC4B1}" type="presParOf" srcId="{BF6D0BD7-9110-4D8C-ABD3-AF0D6F39E238}" destId="{F0021FFF-8B2E-4732-AC36-D407B8555DDF}" srcOrd="1" destOrd="0" presId="urn:microsoft.com/office/officeart/2018/2/layout/IconLabelList"/>
    <dgm:cxn modelId="{E7F23B5F-E651-4252-8BEF-D50D5F97F778}" type="presParOf" srcId="{BF6D0BD7-9110-4D8C-ABD3-AF0D6F39E238}" destId="{2842FFBD-F7E9-4936-90F9-6D2332367A65}" srcOrd="2" destOrd="0" presId="urn:microsoft.com/office/officeart/2018/2/layout/IconLabelList"/>
    <dgm:cxn modelId="{546F3183-1623-4130-B7CB-B708A24B8BBF}" type="presParOf" srcId="{786E2F6E-4CEE-4F8B-8F3E-37843245ACF5}" destId="{4B6FCF69-E8B5-4027-A6BB-4F201F857FB9}" srcOrd="11" destOrd="0" presId="urn:microsoft.com/office/officeart/2018/2/layout/IconLabelList"/>
    <dgm:cxn modelId="{E6D153AA-F02E-44BA-AEF2-8000DCC53646}" type="presParOf" srcId="{786E2F6E-4CEE-4F8B-8F3E-37843245ACF5}" destId="{AD169EEE-C6EB-4BF5-AD75-EECE2EDDB583}" srcOrd="12" destOrd="0" presId="urn:microsoft.com/office/officeart/2018/2/layout/IconLabelList"/>
    <dgm:cxn modelId="{163F4DCC-78A9-4E73-A414-8945D7D37CD4}" type="presParOf" srcId="{AD169EEE-C6EB-4BF5-AD75-EECE2EDDB583}" destId="{3B293D5C-7D67-4E14-81AE-BC97122B7477}" srcOrd="0" destOrd="0" presId="urn:microsoft.com/office/officeart/2018/2/layout/IconLabelList"/>
    <dgm:cxn modelId="{63959CC6-E32C-4DAA-96E3-692A244D2759}" type="presParOf" srcId="{AD169EEE-C6EB-4BF5-AD75-EECE2EDDB583}" destId="{B6B0F18D-295D-477B-9485-A18A428C1A2F}" srcOrd="1" destOrd="0" presId="urn:microsoft.com/office/officeart/2018/2/layout/IconLabelList"/>
    <dgm:cxn modelId="{04F8F168-8404-4C65-B61D-85145118FA1D}" type="presParOf" srcId="{AD169EEE-C6EB-4BF5-AD75-EECE2EDDB583}" destId="{F83BD9E1-3866-497E-9765-03C5A1396E9B}" srcOrd="2" destOrd="0" presId="urn:microsoft.com/office/officeart/2018/2/layout/IconLabelList"/>
    <dgm:cxn modelId="{2A451867-4EC0-4CED-81BB-CEF40BC23C03}" type="presParOf" srcId="{786E2F6E-4CEE-4F8B-8F3E-37843245ACF5}" destId="{EBC45C81-3835-4087-92A7-359BAE5BC997}" srcOrd="13" destOrd="0" presId="urn:microsoft.com/office/officeart/2018/2/layout/IconLabelList"/>
    <dgm:cxn modelId="{69D88A9D-BFF4-485D-A0E0-B5C054250E52}" type="presParOf" srcId="{786E2F6E-4CEE-4F8B-8F3E-37843245ACF5}" destId="{8C9AC4DE-78D1-4712-ACBC-B863D723F55D}" srcOrd="14" destOrd="0" presId="urn:microsoft.com/office/officeart/2018/2/layout/IconLabelList"/>
    <dgm:cxn modelId="{A012672C-7E6D-4B88-AA76-F72BCEC086C2}" type="presParOf" srcId="{8C9AC4DE-78D1-4712-ACBC-B863D723F55D}" destId="{1B42245C-D2B2-4E99-BE3A-A684307E82A3}" srcOrd="0" destOrd="0" presId="urn:microsoft.com/office/officeart/2018/2/layout/IconLabelList"/>
    <dgm:cxn modelId="{B0800AC4-BFC1-45B7-8016-F9DD547EE415}" type="presParOf" srcId="{8C9AC4DE-78D1-4712-ACBC-B863D723F55D}" destId="{53DB3DF8-F1A9-4779-A2A4-9B6099B47B99}" srcOrd="1" destOrd="0" presId="urn:microsoft.com/office/officeart/2018/2/layout/IconLabelList"/>
    <dgm:cxn modelId="{4E53C57F-F48E-4499-9B1F-7188D75BC5BA}" type="presParOf" srcId="{8C9AC4DE-78D1-4712-ACBC-B863D723F55D}" destId="{A37B0AE9-A89F-48A2-8B29-54B0020352EA}" srcOrd="2" destOrd="0" presId="urn:microsoft.com/office/officeart/2018/2/layout/IconLabelList"/>
    <dgm:cxn modelId="{45E6105E-54B1-457F-93C5-9C7729D46452}" type="presParOf" srcId="{786E2F6E-4CEE-4F8B-8F3E-37843245ACF5}" destId="{261A4DA0-4090-4A3D-A978-9D76A29FDC77}" srcOrd="15" destOrd="0" presId="urn:microsoft.com/office/officeart/2018/2/layout/IconLabelList"/>
    <dgm:cxn modelId="{99F5291D-6B0B-4F36-B0E0-514B19C7E651}" type="presParOf" srcId="{786E2F6E-4CEE-4F8B-8F3E-37843245ACF5}" destId="{8BBB23FA-50CD-42C1-856A-E9DB1A18EC37}" srcOrd="16" destOrd="0" presId="urn:microsoft.com/office/officeart/2018/2/layout/IconLabelList"/>
    <dgm:cxn modelId="{34C8F1B7-271C-45E1-96C2-26A70786DAFD}" type="presParOf" srcId="{8BBB23FA-50CD-42C1-856A-E9DB1A18EC37}" destId="{AA739769-3EF2-4D79-AF3D-AE337C2305B5}" srcOrd="0" destOrd="0" presId="urn:microsoft.com/office/officeart/2018/2/layout/IconLabelList"/>
    <dgm:cxn modelId="{D1E2F4E4-CF25-497A-8657-B56E132E75B2}" type="presParOf" srcId="{8BBB23FA-50CD-42C1-856A-E9DB1A18EC37}" destId="{511F1F61-CB45-4828-8D6F-E75F05D71408}" srcOrd="1" destOrd="0" presId="urn:microsoft.com/office/officeart/2018/2/layout/IconLabelList"/>
    <dgm:cxn modelId="{C2A6098E-3270-4B7A-8E2F-1F88015D3462}" type="presParOf" srcId="{8BBB23FA-50CD-42C1-856A-E9DB1A18EC37}" destId="{CADBF211-6844-4DCE-841E-F717EF9A82D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98DE64-097C-46C9-B921-06F334DB6AAE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D7A9D4-B7BC-4E01-9F7A-BCFAAB1C6134}">
      <dgm:prSet custT="1"/>
      <dgm:spPr/>
      <dgm:t>
        <a:bodyPr/>
        <a:lstStyle/>
        <a:p>
          <a:r>
            <a:rPr lang="en-GB" sz="1600"/>
            <a:t>Power imbalance</a:t>
          </a:r>
        </a:p>
        <a:p>
          <a:r>
            <a:rPr lang="en-GB" sz="1600"/>
            <a:t>PWD/HCP</a:t>
          </a:r>
          <a:endParaRPr lang="en-US" sz="1600" dirty="0"/>
        </a:p>
      </dgm:t>
    </dgm:pt>
    <dgm:pt modelId="{3ACC5314-7358-4292-8E25-C508E79BC8E1}" type="parTrans" cxnId="{A45561D6-0ED9-4B0A-AB85-5E4E41BA23B3}">
      <dgm:prSet/>
      <dgm:spPr/>
      <dgm:t>
        <a:bodyPr/>
        <a:lstStyle/>
        <a:p>
          <a:endParaRPr lang="en-US"/>
        </a:p>
      </dgm:t>
    </dgm:pt>
    <dgm:pt modelId="{90E04AFA-0711-40AA-BDF4-14414BC8BCF3}" type="sibTrans" cxnId="{A45561D6-0ED9-4B0A-AB85-5E4E41BA23B3}">
      <dgm:prSet/>
      <dgm:spPr/>
      <dgm:t>
        <a:bodyPr/>
        <a:lstStyle/>
        <a:p>
          <a:endParaRPr lang="en-US"/>
        </a:p>
      </dgm:t>
    </dgm:pt>
    <dgm:pt modelId="{72A14395-CBAD-4229-AF19-AC62F851B0C9}">
      <dgm:prSet custT="1"/>
      <dgm:spPr/>
      <dgm:t>
        <a:bodyPr/>
        <a:lstStyle/>
        <a:p>
          <a:r>
            <a:rPr lang="en-GB" sz="1600"/>
            <a:t>The impact ‘clinic’ had on my self-care</a:t>
          </a:r>
          <a:endParaRPr lang="en-US" sz="1600" dirty="0"/>
        </a:p>
      </dgm:t>
    </dgm:pt>
    <dgm:pt modelId="{8999EA1D-3DF1-4785-90A1-AF3772902534}" type="parTrans" cxnId="{1BD4F1D8-DF03-491A-9AA0-1C20DE05CC84}">
      <dgm:prSet/>
      <dgm:spPr/>
      <dgm:t>
        <a:bodyPr/>
        <a:lstStyle/>
        <a:p>
          <a:endParaRPr lang="en-US"/>
        </a:p>
      </dgm:t>
    </dgm:pt>
    <dgm:pt modelId="{69A0074B-B31C-450A-968A-71BB58DDA48C}" type="sibTrans" cxnId="{1BD4F1D8-DF03-491A-9AA0-1C20DE05CC84}">
      <dgm:prSet/>
      <dgm:spPr/>
      <dgm:t>
        <a:bodyPr/>
        <a:lstStyle/>
        <a:p>
          <a:endParaRPr lang="en-US"/>
        </a:p>
      </dgm:t>
    </dgm:pt>
    <dgm:pt modelId="{B58B6531-BF5A-4119-A722-79461137C440}">
      <dgm:prSet custT="1"/>
      <dgm:spPr/>
      <dgm:t>
        <a:bodyPr/>
        <a:lstStyle/>
        <a:p>
          <a:r>
            <a:rPr lang="en-GB" sz="1600"/>
            <a:t>Perfectionism </a:t>
          </a:r>
        </a:p>
        <a:p>
          <a:r>
            <a:rPr lang="en-GB" sz="1600"/>
            <a:t>4-7mmol</a:t>
          </a:r>
          <a:endParaRPr lang="en-US" sz="1600" dirty="0"/>
        </a:p>
      </dgm:t>
    </dgm:pt>
    <dgm:pt modelId="{79067CEF-790D-47D4-9BA4-BFF74716616D}" type="parTrans" cxnId="{FAC4D010-A41F-4683-B379-E9F82A89EA9E}">
      <dgm:prSet/>
      <dgm:spPr/>
      <dgm:t>
        <a:bodyPr/>
        <a:lstStyle/>
        <a:p>
          <a:endParaRPr lang="en-US"/>
        </a:p>
      </dgm:t>
    </dgm:pt>
    <dgm:pt modelId="{F2FE4176-058A-47F2-BE15-7D60BFEEA3DD}" type="sibTrans" cxnId="{FAC4D010-A41F-4683-B379-E9F82A89EA9E}">
      <dgm:prSet/>
      <dgm:spPr/>
      <dgm:t>
        <a:bodyPr/>
        <a:lstStyle/>
        <a:p>
          <a:endParaRPr lang="en-US"/>
        </a:p>
      </dgm:t>
    </dgm:pt>
    <dgm:pt modelId="{F9B86E06-EE99-4D0D-8D51-F2FCEBFA83DE}">
      <dgm:prSet custT="1"/>
      <dgm:spPr/>
      <dgm:t>
        <a:bodyPr/>
        <a:lstStyle/>
        <a:p>
          <a:r>
            <a:rPr lang="en-GB" sz="1600" dirty="0"/>
            <a:t>Coming to terms with sexuality </a:t>
          </a:r>
          <a:endParaRPr lang="en-US" sz="1600" dirty="0"/>
        </a:p>
      </dgm:t>
    </dgm:pt>
    <dgm:pt modelId="{CB13DC48-E62F-47DE-BDA1-E49CFA5F0C30}" type="parTrans" cxnId="{E9456349-413C-4048-B73B-4CA3B19114A0}">
      <dgm:prSet/>
      <dgm:spPr/>
      <dgm:t>
        <a:bodyPr/>
        <a:lstStyle/>
        <a:p>
          <a:endParaRPr lang="en-US"/>
        </a:p>
      </dgm:t>
    </dgm:pt>
    <dgm:pt modelId="{0FE993EA-7A53-44A1-945E-62D43F37D780}" type="sibTrans" cxnId="{E9456349-413C-4048-B73B-4CA3B19114A0}">
      <dgm:prSet/>
      <dgm:spPr/>
      <dgm:t>
        <a:bodyPr/>
        <a:lstStyle/>
        <a:p>
          <a:endParaRPr lang="en-US"/>
        </a:p>
      </dgm:t>
    </dgm:pt>
    <dgm:pt modelId="{9BC834EA-688E-4D90-8FA0-5AFBBCC315D2}">
      <dgm:prSet custT="1"/>
      <dgm:spPr/>
      <dgm:t>
        <a:bodyPr/>
        <a:lstStyle/>
        <a:p>
          <a:r>
            <a:rPr lang="en-GB" sz="1600"/>
            <a:t>Unhealthy relationships </a:t>
          </a:r>
          <a:endParaRPr lang="en-US" sz="1600" dirty="0"/>
        </a:p>
      </dgm:t>
    </dgm:pt>
    <dgm:pt modelId="{01CA1EFF-C47E-41F7-8058-528409CDC0BA}" type="parTrans" cxnId="{ED566A30-9CE5-43C1-A2F2-F00928A0FA16}">
      <dgm:prSet/>
      <dgm:spPr/>
      <dgm:t>
        <a:bodyPr/>
        <a:lstStyle/>
        <a:p>
          <a:endParaRPr lang="en-US"/>
        </a:p>
      </dgm:t>
    </dgm:pt>
    <dgm:pt modelId="{B3898B60-70AE-49EF-A59F-4C4E0ED24968}" type="sibTrans" cxnId="{ED566A30-9CE5-43C1-A2F2-F00928A0FA16}">
      <dgm:prSet/>
      <dgm:spPr/>
      <dgm:t>
        <a:bodyPr/>
        <a:lstStyle/>
        <a:p>
          <a:endParaRPr lang="en-US"/>
        </a:p>
      </dgm:t>
    </dgm:pt>
    <dgm:pt modelId="{D7116AC0-FE1E-4572-B6A7-4F3B5712B99A}">
      <dgm:prSet custT="1"/>
      <dgm:spPr/>
      <dgm:t>
        <a:bodyPr/>
        <a:lstStyle/>
        <a:p>
          <a:r>
            <a:rPr lang="en-GB" sz="1600"/>
            <a:t>Isolation</a:t>
          </a:r>
        </a:p>
        <a:p>
          <a:r>
            <a:rPr lang="en-GB" sz="1400"/>
            <a:t>(No peer support) </a:t>
          </a:r>
          <a:endParaRPr lang="en-US" sz="1400" dirty="0"/>
        </a:p>
      </dgm:t>
    </dgm:pt>
    <dgm:pt modelId="{88B24C3F-E90A-49F2-980E-5EDF2978583C}" type="parTrans" cxnId="{6257DF4E-5293-4E99-B44A-694A651A6599}">
      <dgm:prSet/>
      <dgm:spPr/>
      <dgm:t>
        <a:bodyPr/>
        <a:lstStyle/>
        <a:p>
          <a:endParaRPr lang="en-US"/>
        </a:p>
      </dgm:t>
    </dgm:pt>
    <dgm:pt modelId="{E695A8F9-DA72-4BC1-8ED5-50AF72C03DAF}" type="sibTrans" cxnId="{6257DF4E-5293-4E99-B44A-694A651A6599}">
      <dgm:prSet/>
      <dgm:spPr/>
      <dgm:t>
        <a:bodyPr/>
        <a:lstStyle/>
        <a:p>
          <a:endParaRPr lang="en-US"/>
        </a:p>
      </dgm:t>
    </dgm:pt>
    <dgm:pt modelId="{79930536-14C9-4811-BE94-A15A52EACFC1}">
      <dgm:prSet custT="1"/>
      <dgm:spPr/>
      <dgm:t>
        <a:bodyPr/>
        <a:lstStyle/>
        <a:p>
          <a:r>
            <a:rPr lang="en-GB" sz="1600"/>
            <a:t>Lack of awareness on mental health</a:t>
          </a:r>
          <a:endParaRPr lang="en-US" sz="1600" dirty="0"/>
        </a:p>
      </dgm:t>
    </dgm:pt>
    <dgm:pt modelId="{9F2BC805-B655-49D0-A114-B5B2D28E9D3A}" type="parTrans" cxnId="{90D3E9B2-A4C8-4C47-A3BA-267D66602216}">
      <dgm:prSet/>
      <dgm:spPr/>
      <dgm:t>
        <a:bodyPr/>
        <a:lstStyle/>
        <a:p>
          <a:endParaRPr lang="en-US"/>
        </a:p>
      </dgm:t>
    </dgm:pt>
    <dgm:pt modelId="{7FC537F6-F71B-4EBD-B03F-523002A152E2}" type="sibTrans" cxnId="{90D3E9B2-A4C8-4C47-A3BA-267D66602216}">
      <dgm:prSet/>
      <dgm:spPr/>
      <dgm:t>
        <a:bodyPr/>
        <a:lstStyle/>
        <a:p>
          <a:endParaRPr lang="en-US"/>
        </a:p>
      </dgm:t>
    </dgm:pt>
    <dgm:pt modelId="{1E7A6EE0-5F9A-4941-886B-A54A97D3F8EB}">
      <dgm:prSet custT="1"/>
      <dgm:spPr/>
      <dgm:t>
        <a:bodyPr/>
        <a:lstStyle/>
        <a:p>
          <a:r>
            <a:rPr lang="en-GB" sz="1600"/>
            <a:t>Unhelpful and stigmatising language </a:t>
          </a:r>
          <a:endParaRPr lang="en-US" sz="1600" dirty="0"/>
        </a:p>
      </dgm:t>
    </dgm:pt>
    <dgm:pt modelId="{D0E7E055-6A38-4C47-93CE-5BE8C6DE4034}" type="parTrans" cxnId="{36ACD0BD-6FBC-4459-B319-4E5C67E2920F}">
      <dgm:prSet/>
      <dgm:spPr/>
      <dgm:t>
        <a:bodyPr/>
        <a:lstStyle/>
        <a:p>
          <a:endParaRPr lang="en-US"/>
        </a:p>
      </dgm:t>
    </dgm:pt>
    <dgm:pt modelId="{DC073F24-7D04-405F-BD68-5F93B3DD097B}" type="sibTrans" cxnId="{36ACD0BD-6FBC-4459-B319-4E5C67E2920F}">
      <dgm:prSet/>
      <dgm:spPr/>
      <dgm:t>
        <a:bodyPr/>
        <a:lstStyle/>
        <a:p>
          <a:endParaRPr lang="en-US"/>
        </a:p>
      </dgm:t>
    </dgm:pt>
    <dgm:pt modelId="{B93094B7-6CA1-4F8A-88BC-4497A9542B10}">
      <dgm:prSet custT="1"/>
      <dgm:spPr/>
      <dgm:t>
        <a:bodyPr/>
        <a:lstStyle/>
        <a:p>
          <a:r>
            <a:rPr lang="en-GB" sz="1600"/>
            <a:t>Complications</a:t>
          </a:r>
          <a:endParaRPr lang="en-GB" sz="1600" dirty="0"/>
        </a:p>
      </dgm:t>
    </dgm:pt>
    <dgm:pt modelId="{E705EC1E-47A5-47D1-A0E9-65A96FF61E0A}" type="parTrans" cxnId="{CC8C52C4-8F10-4FB8-B47E-5CA1B8918FB4}">
      <dgm:prSet/>
      <dgm:spPr/>
      <dgm:t>
        <a:bodyPr/>
        <a:lstStyle/>
        <a:p>
          <a:endParaRPr lang="en-US"/>
        </a:p>
      </dgm:t>
    </dgm:pt>
    <dgm:pt modelId="{6937C24A-6654-4949-8304-E3ED9460CE8B}" type="sibTrans" cxnId="{CC8C52C4-8F10-4FB8-B47E-5CA1B8918FB4}">
      <dgm:prSet/>
      <dgm:spPr/>
      <dgm:t>
        <a:bodyPr/>
        <a:lstStyle/>
        <a:p>
          <a:endParaRPr lang="en-US"/>
        </a:p>
      </dgm:t>
    </dgm:pt>
    <dgm:pt modelId="{03C9D75E-31F6-4839-ABE8-5FBA7C6DE918}">
      <dgm:prSet custT="1"/>
      <dgm:spPr/>
      <dgm:t>
        <a:bodyPr/>
        <a:lstStyle/>
        <a:p>
          <a:r>
            <a:rPr lang="en-GB" sz="1600"/>
            <a:t>Intense fear of failure </a:t>
          </a:r>
          <a:endParaRPr lang="en-US" sz="1600" dirty="0"/>
        </a:p>
      </dgm:t>
    </dgm:pt>
    <dgm:pt modelId="{3F184D4E-C60B-4BEB-8C9B-8D241356385E}" type="parTrans" cxnId="{375B22E1-E938-4581-AAFB-9C0ADC645BB1}">
      <dgm:prSet/>
      <dgm:spPr/>
      <dgm:t>
        <a:bodyPr/>
        <a:lstStyle/>
        <a:p>
          <a:endParaRPr lang="en-US"/>
        </a:p>
      </dgm:t>
    </dgm:pt>
    <dgm:pt modelId="{72184533-954E-498F-8359-17F24AD59674}" type="sibTrans" cxnId="{375B22E1-E938-4581-AAFB-9C0ADC645BB1}">
      <dgm:prSet/>
      <dgm:spPr/>
      <dgm:t>
        <a:bodyPr/>
        <a:lstStyle/>
        <a:p>
          <a:endParaRPr lang="en-US"/>
        </a:p>
      </dgm:t>
    </dgm:pt>
    <dgm:pt modelId="{7D1C1D7E-E3A5-479C-956D-2AF64522F826}">
      <dgm:prSet custT="1"/>
      <dgm:spPr/>
      <dgm:t>
        <a:bodyPr/>
        <a:lstStyle/>
        <a:p>
          <a:r>
            <a:rPr lang="en-US" sz="1600" dirty="0"/>
            <a:t>Moderation</a:t>
          </a:r>
        </a:p>
      </dgm:t>
    </dgm:pt>
    <dgm:pt modelId="{1DC243A6-D042-4AEA-88DE-F819B8202A03}" type="parTrans" cxnId="{181F0317-0FB7-441D-AA33-BADC3EDC7D27}">
      <dgm:prSet/>
      <dgm:spPr/>
      <dgm:t>
        <a:bodyPr/>
        <a:lstStyle/>
        <a:p>
          <a:endParaRPr lang="en-US"/>
        </a:p>
      </dgm:t>
    </dgm:pt>
    <dgm:pt modelId="{7A11525A-6DAA-487C-ADDF-560A46DEA418}" type="sibTrans" cxnId="{181F0317-0FB7-441D-AA33-BADC3EDC7D27}">
      <dgm:prSet/>
      <dgm:spPr/>
      <dgm:t>
        <a:bodyPr/>
        <a:lstStyle/>
        <a:p>
          <a:endParaRPr lang="en-US"/>
        </a:p>
      </dgm:t>
    </dgm:pt>
    <dgm:pt modelId="{EB99D036-A4AB-4AAB-BF23-1D808C3F9445}">
      <dgm:prSet custT="1"/>
      <dgm:spPr/>
      <dgm:t>
        <a:bodyPr/>
        <a:lstStyle/>
        <a:p>
          <a:r>
            <a:rPr lang="en-US" sz="1600" dirty="0"/>
            <a:t>Triggers</a:t>
          </a:r>
          <a:r>
            <a:rPr lang="en-US" sz="1600" baseline="0" dirty="0"/>
            <a:t> </a:t>
          </a:r>
        </a:p>
      </dgm:t>
    </dgm:pt>
    <dgm:pt modelId="{5E4FD809-F05A-4A39-8DEF-E0CFEAF3DB4B}" type="parTrans" cxnId="{73651963-08D4-40F6-9475-EAAB4FBA77E4}">
      <dgm:prSet/>
      <dgm:spPr/>
      <dgm:t>
        <a:bodyPr/>
        <a:lstStyle/>
        <a:p>
          <a:endParaRPr lang="en-US"/>
        </a:p>
      </dgm:t>
    </dgm:pt>
    <dgm:pt modelId="{92A2F62D-BB51-4506-8294-4AEDB3DFF3A4}" type="sibTrans" cxnId="{73651963-08D4-40F6-9475-EAAB4FBA77E4}">
      <dgm:prSet/>
      <dgm:spPr/>
      <dgm:t>
        <a:bodyPr/>
        <a:lstStyle/>
        <a:p>
          <a:endParaRPr lang="en-US"/>
        </a:p>
      </dgm:t>
    </dgm:pt>
    <dgm:pt modelId="{DA1D950B-C8FA-45BD-B1A2-828D871F34A5}" type="pres">
      <dgm:prSet presAssocID="{BC98DE64-097C-46C9-B921-06F334DB6AAE}" presName="Name0" presStyleCnt="0">
        <dgm:presLayoutVars>
          <dgm:dir/>
          <dgm:resizeHandles val="exact"/>
        </dgm:presLayoutVars>
      </dgm:prSet>
      <dgm:spPr/>
    </dgm:pt>
    <dgm:pt modelId="{510FC2B9-AD73-4189-A3B0-D278C03E7EC8}" type="pres">
      <dgm:prSet presAssocID="{53D7A9D4-B7BC-4E01-9F7A-BCFAAB1C6134}" presName="node" presStyleLbl="node1" presStyleIdx="0" presStyleCnt="12">
        <dgm:presLayoutVars>
          <dgm:bulletEnabled val="1"/>
        </dgm:presLayoutVars>
      </dgm:prSet>
      <dgm:spPr/>
    </dgm:pt>
    <dgm:pt modelId="{FCC74A0C-4A59-4479-BA0B-9CB9E857EB04}" type="pres">
      <dgm:prSet presAssocID="{90E04AFA-0711-40AA-BDF4-14414BC8BCF3}" presName="sibTrans" presStyleLbl="sibTrans1D1" presStyleIdx="0" presStyleCnt="11"/>
      <dgm:spPr/>
    </dgm:pt>
    <dgm:pt modelId="{A4BAAAAC-A7A9-4578-8F4A-460E61207E40}" type="pres">
      <dgm:prSet presAssocID="{90E04AFA-0711-40AA-BDF4-14414BC8BCF3}" presName="connectorText" presStyleLbl="sibTrans1D1" presStyleIdx="0" presStyleCnt="11"/>
      <dgm:spPr/>
    </dgm:pt>
    <dgm:pt modelId="{28E157A6-1B42-421B-97AA-6D514B494C8B}" type="pres">
      <dgm:prSet presAssocID="{72A14395-CBAD-4229-AF19-AC62F851B0C9}" presName="node" presStyleLbl="node1" presStyleIdx="1" presStyleCnt="12">
        <dgm:presLayoutVars>
          <dgm:bulletEnabled val="1"/>
        </dgm:presLayoutVars>
      </dgm:prSet>
      <dgm:spPr/>
    </dgm:pt>
    <dgm:pt modelId="{30C9527F-CCBC-436A-9E3A-C1DD42DCE23C}" type="pres">
      <dgm:prSet presAssocID="{69A0074B-B31C-450A-968A-71BB58DDA48C}" presName="sibTrans" presStyleLbl="sibTrans1D1" presStyleIdx="1" presStyleCnt="11"/>
      <dgm:spPr/>
    </dgm:pt>
    <dgm:pt modelId="{2CA13096-953D-464D-80BE-64B4CDFC2070}" type="pres">
      <dgm:prSet presAssocID="{69A0074B-B31C-450A-968A-71BB58DDA48C}" presName="connectorText" presStyleLbl="sibTrans1D1" presStyleIdx="1" presStyleCnt="11"/>
      <dgm:spPr/>
    </dgm:pt>
    <dgm:pt modelId="{F293AC6D-EC21-49A8-8059-93EBBCF1CDBF}" type="pres">
      <dgm:prSet presAssocID="{B58B6531-BF5A-4119-A722-79461137C440}" presName="node" presStyleLbl="node1" presStyleIdx="2" presStyleCnt="12">
        <dgm:presLayoutVars>
          <dgm:bulletEnabled val="1"/>
        </dgm:presLayoutVars>
      </dgm:prSet>
      <dgm:spPr/>
    </dgm:pt>
    <dgm:pt modelId="{3B7F96B9-6EA9-4E36-A914-1DE5019FFB41}" type="pres">
      <dgm:prSet presAssocID="{F2FE4176-058A-47F2-BE15-7D60BFEEA3DD}" presName="sibTrans" presStyleLbl="sibTrans1D1" presStyleIdx="2" presStyleCnt="11"/>
      <dgm:spPr/>
    </dgm:pt>
    <dgm:pt modelId="{B70B0CDA-AC35-4124-A002-B75861E87A3C}" type="pres">
      <dgm:prSet presAssocID="{F2FE4176-058A-47F2-BE15-7D60BFEEA3DD}" presName="connectorText" presStyleLbl="sibTrans1D1" presStyleIdx="2" presStyleCnt="11"/>
      <dgm:spPr/>
    </dgm:pt>
    <dgm:pt modelId="{DA6EA7CF-4D70-4512-8E69-BBDB4D0A9D15}" type="pres">
      <dgm:prSet presAssocID="{F9B86E06-EE99-4D0D-8D51-F2FCEBFA83DE}" presName="node" presStyleLbl="node1" presStyleIdx="3" presStyleCnt="12">
        <dgm:presLayoutVars>
          <dgm:bulletEnabled val="1"/>
        </dgm:presLayoutVars>
      </dgm:prSet>
      <dgm:spPr/>
    </dgm:pt>
    <dgm:pt modelId="{F5CE7459-0B3A-4DBD-8F0B-4335A3B54F67}" type="pres">
      <dgm:prSet presAssocID="{0FE993EA-7A53-44A1-945E-62D43F37D780}" presName="sibTrans" presStyleLbl="sibTrans1D1" presStyleIdx="3" presStyleCnt="11"/>
      <dgm:spPr/>
    </dgm:pt>
    <dgm:pt modelId="{FDCA9939-E7FD-4166-9090-FE637EB7DE33}" type="pres">
      <dgm:prSet presAssocID="{0FE993EA-7A53-44A1-945E-62D43F37D780}" presName="connectorText" presStyleLbl="sibTrans1D1" presStyleIdx="3" presStyleCnt="11"/>
      <dgm:spPr/>
    </dgm:pt>
    <dgm:pt modelId="{69AA3B0F-9193-4A77-A46C-D3DE07583416}" type="pres">
      <dgm:prSet presAssocID="{9BC834EA-688E-4D90-8FA0-5AFBBCC315D2}" presName="node" presStyleLbl="node1" presStyleIdx="4" presStyleCnt="12">
        <dgm:presLayoutVars>
          <dgm:bulletEnabled val="1"/>
        </dgm:presLayoutVars>
      </dgm:prSet>
      <dgm:spPr/>
    </dgm:pt>
    <dgm:pt modelId="{F478B9C5-7677-49B1-9F7D-9A2B77224CD8}" type="pres">
      <dgm:prSet presAssocID="{B3898B60-70AE-49EF-A59F-4C4E0ED24968}" presName="sibTrans" presStyleLbl="sibTrans1D1" presStyleIdx="4" presStyleCnt="11"/>
      <dgm:spPr/>
    </dgm:pt>
    <dgm:pt modelId="{CEEE1934-2605-49BE-8191-EFB600D2DF6C}" type="pres">
      <dgm:prSet presAssocID="{B3898B60-70AE-49EF-A59F-4C4E0ED24968}" presName="connectorText" presStyleLbl="sibTrans1D1" presStyleIdx="4" presStyleCnt="11"/>
      <dgm:spPr/>
    </dgm:pt>
    <dgm:pt modelId="{9E0FD0A0-F897-4EBB-A13C-A35996137906}" type="pres">
      <dgm:prSet presAssocID="{D7116AC0-FE1E-4572-B6A7-4F3B5712B99A}" presName="node" presStyleLbl="node1" presStyleIdx="5" presStyleCnt="12">
        <dgm:presLayoutVars>
          <dgm:bulletEnabled val="1"/>
        </dgm:presLayoutVars>
      </dgm:prSet>
      <dgm:spPr/>
    </dgm:pt>
    <dgm:pt modelId="{3FB43ABA-0C2B-44E8-9AC3-5A46E808DD0C}" type="pres">
      <dgm:prSet presAssocID="{E695A8F9-DA72-4BC1-8ED5-50AF72C03DAF}" presName="sibTrans" presStyleLbl="sibTrans1D1" presStyleIdx="5" presStyleCnt="11"/>
      <dgm:spPr/>
    </dgm:pt>
    <dgm:pt modelId="{87C1EA72-6449-4B9B-A868-0371E0CB31D2}" type="pres">
      <dgm:prSet presAssocID="{E695A8F9-DA72-4BC1-8ED5-50AF72C03DAF}" presName="connectorText" presStyleLbl="sibTrans1D1" presStyleIdx="5" presStyleCnt="11"/>
      <dgm:spPr/>
    </dgm:pt>
    <dgm:pt modelId="{CBF9A5A9-02E3-4515-B630-6AA2309E67A0}" type="pres">
      <dgm:prSet presAssocID="{79930536-14C9-4811-BE94-A15A52EACFC1}" presName="node" presStyleLbl="node1" presStyleIdx="6" presStyleCnt="12">
        <dgm:presLayoutVars>
          <dgm:bulletEnabled val="1"/>
        </dgm:presLayoutVars>
      </dgm:prSet>
      <dgm:spPr/>
    </dgm:pt>
    <dgm:pt modelId="{60170672-7135-4CB1-8027-0D3E82657661}" type="pres">
      <dgm:prSet presAssocID="{7FC537F6-F71B-4EBD-B03F-523002A152E2}" presName="sibTrans" presStyleLbl="sibTrans1D1" presStyleIdx="6" presStyleCnt="11"/>
      <dgm:spPr/>
    </dgm:pt>
    <dgm:pt modelId="{9F1FFA80-5AF7-4425-A612-EBB8E2FF8F87}" type="pres">
      <dgm:prSet presAssocID="{7FC537F6-F71B-4EBD-B03F-523002A152E2}" presName="connectorText" presStyleLbl="sibTrans1D1" presStyleIdx="6" presStyleCnt="11"/>
      <dgm:spPr/>
    </dgm:pt>
    <dgm:pt modelId="{133F482C-AA95-4A79-9129-57BED6960F2A}" type="pres">
      <dgm:prSet presAssocID="{1E7A6EE0-5F9A-4941-886B-A54A97D3F8EB}" presName="node" presStyleLbl="node1" presStyleIdx="7" presStyleCnt="12">
        <dgm:presLayoutVars>
          <dgm:bulletEnabled val="1"/>
        </dgm:presLayoutVars>
      </dgm:prSet>
      <dgm:spPr/>
    </dgm:pt>
    <dgm:pt modelId="{AAC9E55A-6049-4FB6-900C-F5FABB25264A}" type="pres">
      <dgm:prSet presAssocID="{DC073F24-7D04-405F-BD68-5F93B3DD097B}" presName="sibTrans" presStyleLbl="sibTrans1D1" presStyleIdx="7" presStyleCnt="11"/>
      <dgm:spPr/>
    </dgm:pt>
    <dgm:pt modelId="{70CFEA6F-58CF-46D7-A8A1-7E9D90C8DB3B}" type="pres">
      <dgm:prSet presAssocID="{DC073F24-7D04-405F-BD68-5F93B3DD097B}" presName="connectorText" presStyleLbl="sibTrans1D1" presStyleIdx="7" presStyleCnt="11"/>
      <dgm:spPr/>
    </dgm:pt>
    <dgm:pt modelId="{EB566211-69A0-4569-935D-0C8FE2EB9A74}" type="pres">
      <dgm:prSet presAssocID="{B93094B7-6CA1-4F8A-88BC-4497A9542B10}" presName="node" presStyleLbl="node1" presStyleIdx="8" presStyleCnt="12">
        <dgm:presLayoutVars>
          <dgm:bulletEnabled val="1"/>
        </dgm:presLayoutVars>
      </dgm:prSet>
      <dgm:spPr/>
    </dgm:pt>
    <dgm:pt modelId="{FE9A62F0-3A35-4C9C-AB22-5B33020D4B0B}" type="pres">
      <dgm:prSet presAssocID="{6937C24A-6654-4949-8304-E3ED9460CE8B}" presName="sibTrans" presStyleLbl="sibTrans1D1" presStyleIdx="8" presStyleCnt="11"/>
      <dgm:spPr/>
    </dgm:pt>
    <dgm:pt modelId="{D6BF03A4-5945-401E-9E9B-E192C399D7E6}" type="pres">
      <dgm:prSet presAssocID="{6937C24A-6654-4949-8304-E3ED9460CE8B}" presName="connectorText" presStyleLbl="sibTrans1D1" presStyleIdx="8" presStyleCnt="11"/>
      <dgm:spPr/>
    </dgm:pt>
    <dgm:pt modelId="{37249A78-9264-41CA-8F6C-053A73E1FC34}" type="pres">
      <dgm:prSet presAssocID="{03C9D75E-31F6-4839-ABE8-5FBA7C6DE918}" presName="node" presStyleLbl="node1" presStyleIdx="9" presStyleCnt="12">
        <dgm:presLayoutVars>
          <dgm:bulletEnabled val="1"/>
        </dgm:presLayoutVars>
      </dgm:prSet>
      <dgm:spPr/>
    </dgm:pt>
    <dgm:pt modelId="{B9B70C49-F8A5-4ACA-A599-89DF79D1AC65}" type="pres">
      <dgm:prSet presAssocID="{72184533-954E-498F-8359-17F24AD59674}" presName="sibTrans" presStyleLbl="sibTrans1D1" presStyleIdx="9" presStyleCnt="11"/>
      <dgm:spPr/>
    </dgm:pt>
    <dgm:pt modelId="{CA5B7452-9020-497D-9687-D0ABBFF91EDD}" type="pres">
      <dgm:prSet presAssocID="{72184533-954E-498F-8359-17F24AD59674}" presName="connectorText" presStyleLbl="sibTrans1D1" presStyleIdx="9" presStyleCnt="11"/>
      <dgm:spPr/>
    </dgm:pt>
    <dgm:pt modelId="{E524A58D-7572-46F0-96A2-6267B5E2679C}" type="pres">
      <dgm:prSet presAssocID="{7D1C1D7E-E3A5-479C-956D-2AF64522F826}" presName="node" presStyleLbl="node1" presStyleIdx="10" presStyleCnt="12" custLinFactNeighborY="-4515">
        <dgm:presLayoutVars>
          <dgm:bulletEnabled val="1"/>
        </dgm:presLayoutVars>
      </dgm:prSet>
      <dgm:spPr/>
    </dgm:pt>
    <dgm:pt modelId="{38D95C91-546B-4538-8C21-8F45855C6724}" type="pres">
      <dgm:prSet presAssocID="{7A11525A-6DAA-487C-ADDF-560A46DEA418}" presName="sibTrans" presStyleLbl="sibTrans1D1" presStyleIdx="10" presStyleCnt="11"/>
      <dgm:spPr/>
    </dgm:pt>
    <dgm:pt modelId="{25A67DA6-8C2D-4CA5-8D15-761C51905F13}" type="pres">
      <dgm:prSet presAssocID="{7A11525A-6DAA-487C-ADDF-560A46DEA418}" presName="connectorText" presStyleLbl="sibTrans1D1" presStyleIdx="10" presStyleCnt="11"/>
      <dgm:spPr/>
    </dgm:pt>
    <dgm:pt modelId="{A9B8D3F8-541C-479C-AEDB-65A7341E034B}" type="pres">
      <dgm:prSet presAssocID="{EB99D036-A4AB-4AAB-BF23-1D808C3F9445}" presName="node" presStyleLbl="node1" presStyleIdx="11" presStyleCnt="12">
        <dgm:presLayoutVars>
          <dgm:bulletEnabled val="1"/>
        </dgm:presLayoutVars>
      </dgm:prSet>
      <dgm:spPr/>
    </dgm:pt>
  </dgm:ptLst>
  <dgm:cxnLst>
    <dgm:cxn modelId="{450F7005-4A13-4015-82F8-7C2B7D9BF5A2}" type="presOf" srcId="{0FE993EA-7A53-44A1-945E-62D43F37D780}" destId="{F5CE7459-0B3A-4DBD-8F0B-4335A3B54F67}" srcOrd="0" destOrd="0" presId="urn:microsoft.com/office/officeart/2016/7/layout/RepeatingBendingProcessNew"/>
    <dgm:cxn modelId="{7F66900A-FC35-4C25-A036-19E7B0ED96AF}" type="presOf" srcId="{E695A8F9-DA72-4BC1-8ED5-50AF72C03DAF}" destId="{3FB43ABA-0C2B-44E8-9AC3-5A46E808DD0C}" srcOrd="0" destOrd="0" presId="urn:microsoft.com/office/officeart/2016/7/layout/RepeatingBendingProcessNew"/>
    <dgm:cxn modelId="{D800710E-22EC-4882-8F82-83DB6DD82B14}" type="presOf" srcId="{0FE993EA-7A53-44A1-945E-62D43F37D780}" destId="{FDCA9939-E7FD-4166-9090-FE637EB7DE33}" srcOrd="1" destOrd="0" presId="urn:microsoft.com/office/officeart/2016/7/layout/RepeatingBendingProcessNew"/>
    <dgm:cxn modelId="{3D51400F-94BC-450F-AF8B-B9C9193C9412}" type="presOf" srcId="{69A0074B-B31C-450A-968A-71BB58DDA48C}" destId="{30C9527F-CCBC-436A-9E3A-C1DD42DCE23C}" srcOrd="0" destOrd="0" presId="urn:microsoft.com/office/officeart/2016/7/layout/RepeatingBendingProcessNew"/>
    <dgm:cxn modelId="{FAC4D010-A41F-4683-B379-E9F82A89EA9E}" srcId="{BC98DE64-097C-46C9-B921-06F334DB6AAE}" destId="{B58B6531-BF5A-4119-A722-79461137C440}" srcOrd="2" destOrd="0" parTransId="{79067CEF-790D-47D4-9BA4-BFF74716616D}" sibTransId="{F2FE4176-058A-47F2-BE15-7D60BFEEA3DD}"/>
    <dgm:cxn modelId="{181F0317-0FB7-441D-AA33-BADC3EDC7D27}" srcId="{BC98DE64-097C-46C9-B921-06F334DB6AAE}" destId="{7D1C1D7E-E3A5-479C-956D-2AF64522F826}" srcOrd="10" destOrd="0" parTransId="{1DC243A6-D042-4AEA-88DE-F819B8202A03}" sibTransId="{7A11525A-6DAA-487C-ADDF-560A46DEA418}"/>
    <dgm:cxn modelId="{13BDB92D-6354-4F42-80FF-C73C928EF9AB}" type="presOf" srcId="{90E04AFA-0711-40AA-BDF4-14414BC8BCF3}" destId="{A4BAAAAC-A7A9-4578-8F4A-460E61207E40}" srcOrd="1" destOrd="0" presId="urn:microsoft.com/office/officeart/2016/7/layout/RepeatingBendingProcessNew"/>
    <dgm:cxn modelId="{BB48E62D-2D0F-460B-85E3-0A76F36D798E}" type="presOf" srcId="{72184533-954E-498F-8359-17F24AD59674}" destId="{CA5B7452-9020-497D-9687-D0ABBFF91EDD}" srcOrd="1" destOrd="0" presId="urn:microsoft.com/office/officeart/2016/7/layout/RepeatingBendingProcessNew"/>
    <dgm:cxn modelId="{35BA592E-BCC3-4576-A8A7-485CCC7A3E8F}" type="presOf" srcId="{B3898B60-70AE-49EF-A59F-4C4E0ED24968}" destId="{F478B9C5-7677-49B1-9F7D-9A2B77224CD8}" srcOrd="0" destOrd="0" presId="urn:microsoft.com/office/officeart/2016/7/layout/RepeatingBendingProcessNew"/>
    <dgm:cxn modelId="{ED566A30-9CE5-43C1-A2F2-F00928A0FA16}" srcId="{BC98DE64-097C-46C9-B921-06F334DB6AAE}" destId="{9BC834EA-688E-4D90-8FA0-5AFBBCC315D2}" srcOrd="4" destOrd="0" parTransId="{01CA1EFF-C47E-41F7-8058-528409CDC0BA}" sibTransId="{B3898B60-70AE-49EF-A59F-4C4E0ED24968}"/>
    <dgm:cxn modelId="{DFAA9331-7AB0-4C22-9628-D4192CE5F7BB}" type="presOf" srcId="{90E04AFA-0711-40AA-BDF4-14414BC8BCF3}" destId="{FCC74A0C-4A59-4479-BA0B-9CB9E857EB04}" srcOrd="0" destOrd="0" presId="urn:microsoft.com/office/officeart/2016/7/layout/RepeatingBendingProcessNew"/>
    <dgm:cxn modelId="{9B5E1133-3346-40ED-9F16-71B809306876}" type="presOf" srcId="{7FC537F6-F71B-4EBD-B03F-523002A152E2}" destId="{9F1FFA80-5AF7-4425-A612-EBB8E2FF8F87}" srcOrd="1" destOrd="0" presId="urn:microsoft.com/office/officeart/2016/7/layout/RepeatingBendingProcessNew"/>
    <dgm:cxn modelId="{8DED7434-93D1-4D92-967E-0207C22C8D9B}" type="presOf" srcId="{EB99D036-A4AB-4AAB-BF23-1D808C3F9445}" destId="{A9B8D3F8-541C-479C-AEDB-65A7341E034B}" srcOrd="0" destOrd="0" presId="urn:microsoft.com/office/officeart/2016/7/layout/RepeatingBendingProcessNew"/>
    <dgm:cxn modelId="{504FF235-6DB0-4765-A84C-F6723F35F721}" type="presOf" srcId="{6937C24A-6654-4949-8304-E3ED9460CE8B}" destId="{FE9A62F0-3A35-4C9C-AB22-5B33020D4B0B}" srcOrd="0" destOrd="0" presId="urn:microsoft.com/office/officeart/2016/7/layout/RepeatingBendingProcessNew"/>
    <dgm:cxn modelId="{D1372A36-C4F0-433B-A741-3D7EEA814211}" type="presOf" srcId="{9BC834EA-688E-4D90-8FA0-5AFBBCC315D2}" destId="{69AA3B0F-9193-4A77-A46C-D3DE07583416}" srcOrd="0" destOrd="0" presId="urn:microsoft.com/office/officeart/2016/7/layout/RepeatingBendingProcessNew"/>
    <dgm:cxn modelId="{4841163E-1C2A-402D-892D-C63A121CDB2A}" type="presOf" srcId="{79930536-14C9-4811-BE94-A15A52EACFC1}" destId="{CBF9A5A9-02E3-4515-B630-6AA2309E67A0}" srcOrd="0" destOrd="0" presId="urn:microsoft.com/office/officeart/2016/7/layout/RepeatingBendingProcessNew"/>
    <dgm:cxn modelId="{982FB23F-1630-4F00-80E4-89702FA477AC}" type="presOf" srcId="{7A11525A-6DAA-487C-ADDF-560A46DEA418}" destId="{38D95C91-546B-4538-8C21-8F45855C6724}" srcOrd="0" destOrd="0" presId="urn:microsoft.com/office/officeart/2016/7/layout/RepeatingBendingProcessNew"/>
    <dgm:cxn modelId="{515B3C5D-9AC2-491D-BAA7-DAFFBB0C6302}" type="presOf" srcId="{7FC537F6-F71B-4EBD-B03F-523002A152E2}" destId="{60170672-7135-4CB1-8027-0D3E82657661}" srcOrd="0" destOrd="0" presId="urn:microsoft.com/office/officeart/2016/7/layout/RepeatingBendingProcessNew"/>
    <dgm:cxn modelId="{73651963-08D4-40F6-9475-EAAB4FBA77E4}" srcId="{BC98DE64-097C-46C9-B921-06F334DB6AAE}" destId="{EB99D036-A4AB-4AAB-BF23-1D808C3F9445}" srcOrd="11" destOrd="0" parTransId="{5E4FD809-F05A-4A39-8DEF-E0CFEAF3DB4B}" sibTransId="{92A2F62D-BB51-4506-8294-4AEDB3DFF3A4}"/>
    <dgm:cxn modelId="{EC79A244-A306-4565-B612-F33F9E1298DD}" type="presOf" srcId="{1E7A6EE0-5F9A-4941-886B-A54A97D3F8EB}" destId="{133F482C-AA95-4A79-9129-57BED6960F2A}" srcOrd="0" destOrd="0" presId="urn:microsoft.com/office/officeart/2016/7/layout/RepeatingBendingProcessNew"/>
    <dgm:cxn modelId="{507FF068-18D7-4CB7-AC99-275AA1FAD1C4}" type="presOf" srcId="{F2FE4176-058A-47F2-BE15-7D60BFEEA3DD}" destId="{3B7F96B9-6EA9-4E36-A914-1DE5019FFB41}" srcOrd="0" destOrd="0" presId="urn:microsoft.com/office/officeart/2016/7/layout/RepeatingBendingProcessNew"/>
    <dgm:cxn modelId="{E9456349-413C-4048-B73B-4CA3B19114A0}" srcId="{BC98DE64-097C-46C9-B921-06F334DB6AAE}" destId="{F9B86E06-EE99-4D0D-8D51-F2FCEBFA83DE}" srcOrd="3" destOrd="0" parTransId="{CB13DC48-E62F-47DE-BDA1-E49CFA5F0C30}" sibTransId="{0FE993EA-7A53-44A1-945E-62D43F37D780}"/>
    <dgm:cxn modelId="{CDD6FE6A-C21E-4BF7-9BFE-7551852D3469}" type="presOf" srcId="{E695A8F9-DA72-4BC1-8ED5-50AF72C03DAF}" destId="{87C1EA72-6449-4B9B-A868-0371E0CB31D2}" srcOrd="1" destOrd="0" presId="urn:microsoft.com/office/officeart/2016/7/layout/RepeatingBendingProcessNew"/>
    <dgm:cxn modelId="{DB8BC16D-292F-4F30-BAC8-4C7573309721}" type="presOf" srcId="{72A14395-CBAD-4229-AF19-AC62F851B0C9}" destId="{28E157A6-1B42-421B-97AA-6D514B494C8B}" srcOrd="0" destOrd="0" presId="urn:microsoft.com/office/officeart/2016/7/layout/RepeatingBendingProcessNew"/>
    <dgm:cxn modelId="{BB88C96E-039A-4FB3-ACB8-B40EA3ADDA21}" type="presOf" srcId="{7D1C1D7E-E3A5-479C-956D-2AF64522F826}" destId="{E524A58D-7572-46F0-96A2-6267B5E2679C}" srcOrd="0" destOrd="0" presId="urn:microsoft.com/office/officeart/2016/7/layout/RepeatingBendingProcessNew"/>
    <dgm:cxn modelId="{6257DF4E-5293-4E99-B44A-694A651A6599}" srcId="{BC98DE64-097C-46C9-B921-06F334DB6AAE}" destId="{D7116AC0-FE1E-4572-B6A7-4F3B5712B99A}" srcOrd="5" destOrd="0" parTransId="{88B24C3F-E90A-49F2-980E-5EDF2978583C}" sibTransId="{E695A8F9-DA72-4BC1-8ED5-50AF72C03DAF}"/>
    <dgm:cxn modelId="{15F37D51-C568-4D92-9E5B-57508D458E20}" type="presOf" srcId="{03C9D75E-31F6-4839-ABE8-5FBA7C6DE918}" destId="{37249A78-9264-41CA-8F6C-053A73E1FC34}" srcOrd="0" destOrd="0" presId="urn:microsoft.com/office/officeart/2016/7/layout/RepeatingBendingProcessNew"/>
    <dgm:cxn modelId="{2F816578-EA6D-460A-9775-BA7BA579F2F8}" type="presOf" srcId="{B58B6531-BF5A-4119-A722-79461137C440}" destId="{F293AC6D-EC21-49A8-8059-93EBBCF1CDBF}" srcOrd="0" destOrd="0" presId="urn:microsoft.com/office/officeart/2016/7/layout/RepeatingBendingProcessNew"/>
    <dgm:cxn modelId="{E61C117F-C316-493F-A5D0-ADF3F67A7B3C}" type="presOf" srcId="{B3898B60-70AE-49EF-A59F-4C4E0ED24968}" destId="{CEEE1934-2605-49BE-8191-EFB600D2DF6C}" srcOrd="1" destOrd="0" presId="urn:microsoft.com/office/officeart/2016/7/layout/RepeatingBendingProcessNew"/>
    <dgm:cxn modelId="{8D1F238E-D1B4-4ECE-8270-16C3A39F876C}" type="presOf" srcId="{D7116AC0-FE1E-4572-B6A7-4F3B5712B99A}" destId="{9E0FD0A0-F897-4EBB-A13C-A35996137906}" srcOrd="0" destOrd="0" presId="urn:microsoft.com/office/officeart/2016/7/layout/RepeatingBendingProcessNew"/>
    <dgm:cxn modelId="{B6805C93-1DDE-4379-A10D-058BD77F91C3}" type="presOf" srcId="{DC073F24-7D04-405F-BD68-5F93B3DD097B}" destId="{AAC9E55A-6049-4FB6-900C-F5FABB25264A}" srcOrd="0" destOrd="0" presId="urn:microsoft.com/office/officeart/2016/7/layout/RepeatingBendingProcessNew"/>
    <dgm:cxn modelId="{26231195-F8C4-4553-BBBF-712FF5098A0B}" type="presOf" srcId="{F2FE4176-058A-47F2-BE15-7D60BFEEA3DD}" destId="{B70B0CDA-AC35-4124-A002-B75861E87A3C}" srcOrd="1" destOrd="0" presId="urn:microsoft.com/office/officeart/2016/7/layout/RepeatingBendingProcessNew"/>
    <dgm:cxn modelId="{EE997D95-416C-462F-9204-67FA1D936951}" type="presOf" srcId="{B93094B7-6CA1-4F8A-88BC-4497A9542B10}" destId="{EB566211-69A0-4569-935D-0C8FE2EB9A74}" srcOrd="0" destOrd="0" presId="urn:microsoft.com/office/officeart/2016/7/layout/RepeatingBendingProcessNew"/>
    <dgm:cxn modelId="{C15FA8A2-8852-448B-8B61-5FC18AEC594F}" type="presOf" srcId="{DC073F24-7D04-405F-BD68-5F93B3DD097B}" destId="{70CFEA6F-58CF-46D7-A8A1-7E9D90C8DB3B}" srcOrd="1" destOrd="0" presId="urn:microsoft.com/office/officeart/2016/7/layout/RepeatingBendingProcessNew"/>
    <dgm:cxn modelId="{67A950B1-6BCF-45E5-87D1-63C14173AA02}" type="presOf" srcId="{6937C24A-6654-4949-8304-E3ED9460CE8B}" destId="{D6BF03A4-5945-401E-9E9B-E192C399D7E6}" srcOrd="1" destOrd="0" presId="urn:microsoft.com/office/officeart/2016/7/layout/RepeatingBendingProcessNew"/>
    <dgm:cxn modelId="{0FF707B2-9C2C-4414-90CC-75FA30E807C0}" type="presOf" srcId="{69A0074B-B31C-450A-968A-71BB58DDA48C}" destId="{2CA13096-953D-464D-80BE-64B4CDFC2070}" srcOrd="1" destOrd="0" presId="urn:microsoft.com/office/officeart/2016/7/layout/RepeatingBendingProcessNew"/>
    <dgm:cxn modelId="{90D3E9B2-A4C8-4C47-A3BA-267D66602216}" srcId="{BC98DE64-097C-46C9-B921-06F334DB6AAE}" destId="{79930536-14C9-4811-BE94-A15A52EACFC1}" srcOrd="6" destOrd="0" parTransId="{9F2BC805-B655-49D0-A114-B5B2D28E9D3A}" sibTransId="{7FC537F6-F71B-4EBD-B03F-523002A152E2}"/>
    <dgm:cxn modelId="{36ACD0BD-6FBC-4459-B319-4E5C67E2920F}" srcId="{BC98DE64-097C-46C9-B921-06F334DB6AAE}" destId="{1E7A6EE0-5F9A-4941-886B-A54A97D3F8EB}" srcOrd="7" destOrd="0" parTransId="{D0E7E055-6A38-4C47-93CE-5BE8C6DE4034}" sibTransId="{DC073F24-7D04-405F-BD68-5F93B3DD097B}"/>
    <dgm:cxn modelId="{CC8C52C4-8F10-4FB8-B47E-5CA1B8918FB4}" srcId="{BC98DE64-097C-46C9-B921-06F334DB6AAE}" destId="{B93094B7-6CA1-4F8A-88BC-4497A9542B10}" srcOrd="8" destOrd="0" parTransId="{E705EC1E-47A5-47D1-A0E9-65A96FF61E0A}" sibTransId="{6937C24A-6654-4949-8304-E3ED9460CE8B}"/>
    <dgm:cxn modelId="{E20BA3C4-6869-4CEB-B635-E43276DA1846}" type="presOf" srcId="{7A11525A-6DAA-487C-ADDF-560A46DEA418}" destId="{25A67DA6-8C2D-4CA5-8D15-761C51905F13}" srcOrd="1" destOrd="0" presId="urn:microsoft.com/office/officeart/2016/7/layout/RepeatingBendingProcessNew"/>
    <dgm:cxn modelId="{28D3DECD-881F-4C4E-8360-928A25A17453}" type="presOf" srcId="{72184533-954E-498F-8359-17F24AD59674}" destId="{B9B70C49-F8A5-4ACA-A599-89DF79D1AC65}" srcOrd="0" destOrd="0" presId="urn:microsoft.com/office/officeart/2016/7/layout/RepeatingBendingProcessNew"/>
    <dgm:cxn modelId="{861B7DD0-F2FB-4997-91A3-4A5DD17346C3}" type="presOf" srcId="{F9B86E06-EE99-4D0D-8D51-F2FCEBFA83DE}" destId="{DA6EA7CF-4D70-4512-8E69-BBDB4D0A9D15}" srcOrd="0" destOrd="0" presId="urn:microsoft.com/office/officeart/2016/7/layout/RepeatingBendingProcessNew"/>
    <dgm:cxn modelId="{A45561D6-0ED9-4B0A-AB85-5E4E41BA23B3}" srcId="{BC98DE64-097C-46C9-B921-06F334DB6AAE}" destId="{53D7A9D4-B7BC-4E01-9F7A-BCFAAB1C6134}" srcOrd="0" destOrd="0" parTransId="{3ACC5314-7358-4292-8E25-C508E79BC8E1}" sibTransId="{90E04AFA-0711-40AA-BDF4-14414BC8BCF3}"/>
    <dgm:cxn modelId="{1BD4F1D8-DF03-491A-9AA0-1C20DE05CC84}" srcId="{BC98DE64-097C-46C9-B921-06F334DB6AAE}" destId="{72A14395-CBAD-4229-AF19-AC62F851B0C9}" srcOrd="1" destOrd="0" parTransId="{8999EA1D-3DF1-4785-90A1-AF3772902534}" sibTransId="{69A0074B-B31C-450A-968A-71BB58DDA48C}"/>
    <dgm:cxn modelId="{375B22E1-E938-4581-AAFB-9C0ADC645BB1}" srcId="{BC98DE64-097C-46C9-B921-06F334DB6AAE}" destId="{03C9D75E-31F6-4839-ABE8-5FBA7C6DE918}" srcOrd="9" destOrd="0" parTransId="{3F184D4E-C60B-4BEB-8C9B-8D241356385E}" sibTransId="{72184533-954E-498F-8359-17F24AD59674}"/>
    <dgm:cxn modelId="{BC1C3FFB-19A3-4638-BBEA-369BC203F81B}" type="presOf" srcId="{BC98DE64-097C-46C9-B921-06F334DB6AAE}" destId="{DA1D950B-C8FA-45BD-B1A2-828D871F34A5}" srcOrd="0" destOrd="0" presId="urn:microsoft.com/office/officeart/2016/7/layout/RepeatingBendingProcessNew"/>
    <dgm:cxn modelId="{8C5B84FE-AC6C-4383-804A-867BB3544521}" type="presOf" srcId="{53D7A9D4-B7BC-4E01-9F7A-BCFAAB1C6134}" destId="{510FC2B9-AD73-4189-A3B0-D278C03E7EC8}" srcOrd="0" destOrd="0" presId="urn:microsoft.com/office/officeart/2016/7/layout/RepeatingBendingProcessNew"/>
    <dgm:cxn modelId="{4DF4E490-8A6D-4779-8D20-7CFEEB684FF5}" type="presParOf" srcId="{DA1D950B-C8FA-45BD-B1A2-828D871F34A5}" destId="{510FC2B9-AD73-4189-A3B0-D278C03E7EC8}" srcOrd="0" destOrd="0" presId="urn:microsoft.com/office/officeart/2016/7/layout/RepeatingBendingProcessNew"/>
    <dgm:cxn modelId="{29F5CCC0-1997-46B0-B3B3-8D2321AD5AE6}" type="presParOf" srcId="{DA1D950B-C8FA-45BD-B1A2-828D871F34A5}" destId="{FCC74A0C-4A59-4479-BA0B-9CB9E857EB04}" srcOrd="1" destOrd="0" presId="urn:microsoft.com/office/officeart/2016/7/layout/RepeatingBendingProcessNew"/>
    <dgm:cxn modelId="{6BBAEDFE-CA3E-4789-8CFF-51FE2FB500A5}" type="presParOf" srcId="{FCC74A0C-4A59-4479-BA0B-9CB9E857EB04}" destId="{A4BAAAAC-A7A9-4578-8F4A-460E61207E40}" srcOrd="0" destOrd="0" presId="urn:microsoft.com/office/officeart/2016/7/layout/RepeatingBendingProcessNew"/>
    <dgm:cxn modelId="{C7BB3FDC-E143-4FB1-904C-A820CB312EB6}" type="presParOf" srcId="{DA1D950B-C8FA-45BD-B1A2-828D871F34A5}" destId="{28E157A6-1B42-421B-97AA-6D514B494C8B}" srcOrd="2" destOrd="0" presId="urn:microsoft.com/office/officeart/2016/7/layout/RepeatingBendingProcessNew"/>
    <dgm:cxn modelId="{F9EA8974-5E2D-4DBD-820C-67215E10366D}" type="presParOf" srcId="{DA1D950B-C8FA-45BD-B1A2-828D871F34A5}" destId="{30C9527F-CCBC-436A-9E3A-C1DD42DCE23C}" srcOrd="3" destOrd="0" presId="urn:microsoft.com/office/officeart/2016/7/layout/RepeatingBendingProcessNew"/>
    <dgm:cxn modelId="{22A0D2EA-60DB-4D87-9F16-0116F0C229A1}" type="presParOf" srcId="{30C9527F-CCBC-436A-9E3A-C1DD42DCE23C}" destId="{2CA13096-953D-464D-80BE-64B4CDFC2070}" srcOrd="0" destOrd="0" presId="urn:microsoft.com/office/officeart/2016/7/layout/RepeatingBendingProcessNew"/>
    <dgm:cxn modelId="{2774AC30-0E3A-4D74-A43E-4E91E979AD6B}" type="presParOf" srcId="{DA1D950B-C8FA-45BD-B1A2-828D871F34A5}" destId="{F293AC6D-EC21-49A8-8059-93EBBCF1CDBF}" srcOrd="4" destOrd="0" presId="urn:microsoft.com/office/officeart/2016/7/layout/RepeatingBendingProcessNew"/>
    <dgm:cxn modelId="{DD62069F-1E0B-4D49-86CB-ED9CA2110248}" type="presParOf" srcId="{DA1D950B-C8FA-45BD-B1A2-828D871F34A5}" destId="{3B7F96B9-6EA9-4E36-A914-1DE5019FFB41}" srcOrd="5" destOrd="0" presId="urn:microsoft.com/office/officeart/2016/7/layout/RepeatingBendingProcessNew"/>
    <dgm:cxn modelId="{4A102EDA-E4F1-49E6-9B29-C4C770915F28}" type="presParOf" srcId="{3B7F96B9-6EA9-4E36-A914-1DE5019FFB41}" destId="{B70B0CDA-AC35-4124-A002-B75861E87A3C}" srcOrd="0" destOrd="0" presId="urn:microsoft.com/office/officeart/2016/7/layout/RepeatingBendingProcessNew"/>
    <dgm:cxn modelId="{709D77BE-7C7C-429A-922E-BC567A453D9C}" type="presParOf" srcId="{DA1D950B-C8FA-45BD-B1A2-828D871F34A5}" destId="{DA6EA7CF-4D70-4512-8E69-BBDB4D0A9D15}" srcOrd="6" destOrd="0" presId="urn:microsoft.com/office/officeart/2016/7/layout/RepeatingBendingProcessNew"/>
    <dgm:cxn modelId="{0E3D6E28-DEFF-4986-9560-E648D52B776C}" type="presParOf" srcId="{DA1D950B-C8FA-45BD-B1A2-828D871F34A5}" destId="{F5CE7459-0B3A-4DBD-8F0B-4335A3B54F67}" srcOrd="7" destOrd="0" presId="urn:microsoft.com/office/officeart/2016/7/layout/RepeatingBendingProcessNew"/>
    <dgm:cxn modelId="{6FF19865-187D-4403-BF82-AD134E969C3D}" type="presParOf" srcId="{F5CE7459-0B3A-4DBD-8F0B-4335A3B54F67}" destId="{FDCA9939-E7FD-4166-9090-FE637EB7DE33}" srcOrd="0" destOrd="0" presId="urn:microsoft.com/office/officeart/2016/7/layout/RepeatingBendingProcessNew"/>
    <dgm:cxn modelId="{B03B832E-F787-4500-9906-33F74C3A647D}" type="presParOf" srcId="{DA1D950B-C8FA-45BD-B1A2-828D871F34A5}" destId="{69AA3B0F-9193-4A77-A46C-D3DE07583416}" srcOrd="8" destOrd="0" presId="urn:microsoft.com/office/officeart/2016/7/layout/RepeatingBendingProcessNew"/>
    <dgm:cxn modelId="{7B8DB7B3-0D5F-49C4-A8C5-6081C053B5A1}" type="presParOf" srcId="{DA1D950B-C8FA-45BD-B1A2-828D871F34A5}" destId="{F478B9C5-7677-49B1-9F7D-9A2B77224CD8}" srcOrd="9" destOrd="0" presId="urn:microsoft.com/office/officeart/2016/7/layout/RepeatingBendingProcessNew"/>
    <dgm:cxn modelId="{3C5702E3-81F6-4DA6-B87B-1BEAB0CCFC83}" type="presParOf" srcId="{F478B9C5-7677-49B1-9F7D-9A2B77224CD8}" destId="{CEEE1934-2605-49BE-8191-EFB600D2DF6C}" srcOrd="0" destOrd="0" presId="urn:microsoft.com/office/officeart/2016/7/layout/RepeatingBendingProcessNew"/>
    <dgm:cxn modelId="{CE37C0BD-8599-4F20-A3F0-CA312657A58A}" type="presParOf" srcId="{DA1D950B-C8FA-45BD-B1A2-828D871F34A5}" destId="{9E0FD0A0-F897-4EBB-A13C-A35996137906}" srcOrd="10" destOrd="0" presId="urn:microsoft.com/office/officeart/2016/7/layout/RepeatingBendingProcessNew"/>
    <dgm:cxn modelId="{59AA884A-3710-4A35-94CC-5502A491E58D}" type="presParOf" srcId="{DA1D950B-C8FA-45BD-B1A2-828D871F34A5}" destId="{3FB43ABA-0C2B-44E8-9AC3-5A46E808DD0C}" srcOrd="11" destOrd="0" presId="urn:microsoft.com/office/officeart/2016/7/layout/RepeatingBendingProcessNew"/>
    <dgm:cxn modelId="{D1110465-D8D1-4462-BDD5-7F646DFFEF69}" type="presParOf" srcId="{3FB43ABA-0C2B-44E8-9AC3-5A46E808DD0C}" destId="{87C1EA72-6449-4B9B-A868-0371E0CB31D2}" srcOrd="0" destOrd="0" presId="urn:microsoft.com/office/officeart/2016/7/layout/RepeatingBendingProcessNew"/>
    <dgm:cxn modelId="{B4124609-53E8-4F12-A9CE-F8BB1729F5CA}" type="presParOf" srcId="{DA1D950B-C8FA-45BD-B1A2-828D871F34A5}" destId="{CBF9A5A9-02E3-4515-B630-6AA2309E67A0}" srcOrd="12" destOrd="0" presId="urn:microsoft.com/office/officeart/2016/7/layout/RepeatingBendingProcessNew"/>
    <dgm:cxn modelId="{0698B519-7821-455E-923D-0DB41642C89A}" type="presParOf" srcId="{DA1D950B-C8FA-45BD-B1A2-828D871F34A5}" destId="{60170672-7135-4CB1-8027-0D3E82657661}" srcOrd="13" destOrd="0" presId="urn:microsoft.com/office/officeart/2016/7/layout/RepeatingBendingProcessNew"/>
    <dgm:cxn modelId="{2988547E-1133-474F-95DB-BFE36F49B03C}" type="presParOf" srcId="{60170672-7135-4CB1-8027-0D3E82657661}" destId="{9F1FFA80-5AF7-4425-A612-EBB8E2FF8F87}" srcOrd="0" destOrd="0" presId="urn:microsoft.com/office/officeart/2016/7/layout/RepeatingBendingProcessNew"/>
    <dgm:cxn modelId="{448ABF01-BA8D-44C6-8A75-D347BF8A2868}" type="presParOf" srcId="{DA1D950B-C8FA-45BD-B1A2-828D871F34A5}" destId="{133F482C-AA95-4A79-9129-57BED6960F2A}" srcOrd="14" destOrd="0" presId="urn:microsoft.com/office/officeart/2016/7/layout/RepeatingBendingProcessNew"/>
    <dgm:cxn modelId="{5646CB37-7750-4151-9D06-3C88F46DD1E4}" type="presParOf" srcId="{DA1D950B-C8FA-45BD-B1A2-828D871F34A5}" destId="{AAC9E55A-6049-4FB6-900C-F5FABB25264A}" srcOrd="15" destOrd="0" presId="urn:microsoft.com/office/officeart/2016/7/layout/RepeatingBendingProcessNew"/>
    <dgm:cxn modelId="{6C8BF8C7-CB97-41B0-8B90-77EEE6B534EF}" type="presParOf" srcId="{AAC9E55A-6049-4FB6-900C-F5FABB25264A}" destId="{70CFEA6F-58CF-46D7-A8A1-7E9D90C8DB3B}" srcOrd="0" destOrd="0" presId="urn:microsoft.com/office/officeart/2016/7/layout/RepeatingBendingProcessNew"/>
    <dgm:cxn modelId="{7A176118-9266-4CEB-8AC6-C7896458AA1C}" type="presParOf" srcId="{DA1D950B-C8FA-45BD-B1A2-828D871F34A5}" destId="{EB566211-69A0-4569-935D-0C8FE2EB9A74}" srcOrd="16" destOrd="0" presId="urn:microsoft.com/office/officeart/2016/7/layout/RepeatingBendingProcessNew"/>
    <dgm:cxn modelId="{ED3C02B7-62A9-438D-BAD9-F069B2BF6496}" type="presParOf" srcId="{DA1D950B-C8FA-45BD-B1A2-828D871F34A5}" destId="{FE9A62F0-3A35-4C9C-AB22-5B33020D4B0B}" srcOrd="17" destOrd="0" presId="urn:microsoft.com/office/officeart/2016/7/layout/RepeatingBendingProcessNew"/>
    <dgm:cxn modelId="{ED1216EC-3935-4874-B290-851B42EF84FD}" type="presParOf" srcId="{FE9A62F0-3A35-4C9C-AB22-5B33020D4B0B}" destId="{D6BF03A4-5945-401E-9E9B-E192C399D7E6}" srcOrd="0" destOrd="0" presId="urn:microsoft.com/office/officeart/2016/7/layout/RepeatingBendingProcessNew"/>
    <dgm:cxn modelId="{4425B052-5DBA-48E0-86A7-DBDB36F98861}" type="presParOf" srcId="{DA1D950B-C8FA-45BD-B1A2-828D871F34A5}" destId="{37249A78-9264-41CA-8F6C-053A73E1FC34}" srcOrd="18" destOrd="0" presId="urn:microsoft.com/office/officeart/2016/7/layout/RepeatingBendingProcessNew"/>
    <dgm:cxn modelId="{6C3402E3-ACFA-448F-B5CC-1CE325D7F0E4}" type="presParOf" srcId="{DA1D950B-C8FA-45BD-B1A2-828D871F34A5}" destId="{B9B70C49-F8A5-4ACA-A599-89DF79D1AC65}" srcOrd="19" destOrd="0" presId="urn:microsoft.com/office/officeart/2016/7/layout/RepeatingBendingProcessNew"/>
    <dgm:cxn modelId="{D60350E9-8833-40D0-B2E6-2A97E4B71E35}" type="presParOf" srcId="{B9B70C49-F8A5-4ACA-A599-89DF79D1AC65}" destId="{CA5B7452-9020-497D-9687-D0ABBFF91EDD}" srcOrd="0" destOrd="0" presId="urn:microsoft.com/office/officeart/2016/7/layout/RepeatingBendingProcessNew"/>
    <dgm:cxn modelId="{E7C81FFE-2282-4E2F-85D5-9ABBBFA106A3}" type="presParOf" srcId="{DA1D950B-C8FA-45BD-B1A2-828D871F34A5}" destId="{E524A58D-7572-46F0-96A2-6267B5E2679C}" srcOrd="20" destOrd="0" presId="urn:microsoft.com/office/officeart/2016/7/layout/RepeatingBendingProcessNew"/>
    <dgm:cxn modelId="{0304CA7A-2B4A-43BC-8C1C-22945D156183}" type="presParOf" srcId="{DA1D950B-C8FA-45BD-B1A2-828D871F34A5}" destId="{38D95C91-546B-4538-8C21-8F45855C6724}" srcOrd="21" destOrd="0" presId="urn:microsoft.com/office/officeart/2016/7/layout/RepeatingBendingProcessNew"/>
    <dgm:cxn modelId="{B34E0BB1-DF65-4F9E-940C-A85531AB279F}" type="presParOf" srcId="{38D95C91-546B-4538-8C21-8F45855C6724}" destId="{25A67DA6-8C2D-4CA5-8D15-761C51905F13}" srcOrd="0" destOrd="0" presId="urn:microsoft.com/office/officeart/2016/7/layout/RepeatingBendingProcessNew"/>
    <dgm:cxn modelId="{53D70AF7-A3D9-4E10-B4E9-2610F5E1CF55}" type="presParOf" srcId="{DA1D950B-C8FA-45BD-B1A2-828D871F34A5}" destId="{A9B8D3F8-541C-479C-AEDB-65A7341E034B}" srcOrd="2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2CD8E1-48B0-4E01-8374-0B883DFD5FB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0C31612-866E-4526-A14C-DF3FFA203A5C}">
      <dgm:prSet/>
      <dgm:spPr/>
      <dgm:t>
        <a:bodyPr/>
        <a:lstStyle/>
        <a:p>
          <a:r>
            <a:rPr lang="en-GB" dirty="0"/>
            <a:t>High HbA1c </a:t>
          </a:r>
        </a:p>
        <a:p>
          <a:r>
            <a:rPr lang="en-GB" dirty="0"/>
            <a:t>74+ is a sign, mine was almost 140.</a:t>
          </a:r>
          <a:endParaRPr lang="en-US" dirty="0"/>
        </a:p>
      </dgm:t>
    </dgm:pt>
    <dgm:pt modelId="{B8A2BE89-F97B-4EC2-8037-6A8BD623D762}" type="parTrans" cxnId="{352B380D-460D-4735-8024-A0FEA95CA80A}">
      <dgm:prSet/>
      <dgm:spPr/>
      <dgm:t>
        <a:bodyPr/>
        <a:lstStyle/>
        <a:p>
          <a:endParaRPr lang="en-US"/>
        </a:p>
      </dgm:t>
    </dgm:pt>
    <dgm:pt modelId="{5A7955D2-5D59-477B-99E7-18A712D42832}" type="sibTrans" cxnId="{352B380D-460D-4735-8024-A0FEA95CA80A}">
      <dgm:prSet/>
      <dgm:spPr/>
      <dgm:t>
        <a:bodyPr/>
        <a:lstStyle/>
        <a:p>
          <a:endParaRPr lang="en-US"/>
        </a:p>
      </dgm:t>
    </dgm:pt>
    <dgm:pt modelId="{DB18090F-FEF4-4D07-B51F-E2F13021FB14}">
      <dgm:prSet/>
      <dgm:spPr/>
      <dgm:t>
        <a:bodyPr/>
        <a:lstStyle/>
        <a:p>
          <a:r>
            <a:rPr lang="en-US" dirty="0"/>
            <a:t>Not wanting to share my blood glucose readings.</a:t>
          </a:r>
        </a:p>
      </dgm:t>
    </dgm:pt>
    <dgm:pt modelId="{01611AF0-C802-41BB-9A3B-F2FF3D927117}" type="parTrans" cxnId="{527D4D51-2876-44DB-9CE7-E9B2E9C2361B}">
      <dgm:prSet/>
      <dgm:spPr/>
      <dgm:t>
        <a:bodyPr/>
        <a:lstStyle/>
        <a:p>
          <a:endParaRPr lang="en-US"/>
        </a:p>
      </dgm:t>
    </dgm:pt>
    <dgm:pt modelId="{63BFB93E-1194-456F-A761-5CF8B3F1051E}" type="sibTrans" cxnId="{527D4D51-2876-44DB-9CE7-E9B2E9C2361B}">
      <dgm:prSet/>
      <dgm:spPr/>
      <dgm:t>
        <a:bodyPr/>
        <a:lstStyle/>
        <a:p>
          <a:endParaRPr lang="en-US"/>
        </a:p>
      </dgm:t>
    </dgm:pt>
    <dgm:pt modelId="{D671AC6A-F9F6-4866-B188-11119CE35F82}">
      <dgm:prSet/>
      <dgm:spPr/>
      <dgm:t>
        <a:bodyPr/>
        <a:lstStyle/>
        <a:p>
          <a:r>
            <a:rPr lang="en-US" dirty="0"/>
            <a:t>Weight</a:t>
          </a:r>
          <a:r>
            <a:rPr lang="en-US" baseline="0" dirty="0"/>
            <a:t> fluctuation and unexplained weight loss (do not rely on BMI).</a:t>
          </a:r>
          <a:endParaRPr lang="en-US" dirty="0"/>
        </a:p>
      </dgm:t>
    </dgm:pt>
    <dgm:pt modelId="{707DBB69-8644-4761-84A5-963D75995F1A}" type="parTrans" cxnId="{3AA772A6-8C14-4CA1-AA1D-AEC0F9497105}">
      <dgm:prSet/>
      <dgm:spPr/>
      <dgm:t>
        <a:bodyPr/>
        <a:lstStyle/>
        <a:p>
          <a:endParaRPr lang="en-US"/>
        </a:p>
      </dgm:t>
    </dgm:pt>
    <dgm:pt modelId="{EEEC903A-63E1-40FB-8E5A-6F34B8F41ABA}" type="sibTrans" cxnId="{3AA772A6-8C14-4CA1-AA1D-AEC0F9497105}">
      <dgm:prSet/>
      <dgm:spPr/>
      <dgm:t>
        <a:bodyPr/>
        <a:lstStyle/>
        <a:p>
          <a:endParaRPr lang="en-US"/>
        </a:p>
      </dgm:t>
    </dgm:pt>
    <dgm:pt modelId="{9E277046-37A3-4DA7-83BB-F7E4A224F2FF}">
      <dgm:prSet/>
      <dgm:spPr/>
      <dgm:t>
        <a:bodyPr/>
        <a:lstStyle/>
        <a:p>
          <a:r>
            <a:rPr lang="en-GB" dirty="0"/>
            <a:t>Persistent thirst frequent urination.</a:t>
          </a:r>
          <a:endParaRPr lang="en-US" dirty="0"/>
        </a:p>
      </dgm:t>
    </dgm:pt>
    <dgm:pt modelId="{B0071F41-A060-4573-9804-81CFD11F5A59}" type="parTrans" cxnId="{06107611-469A-4808-A162-B4547634D116}">
      <dgm:prSet/>
      <dgm:spPr/>
      <dgm:t>
        <a:bodyPr/>
        <a:lstStyle/>
        <a:p>
          <a:endParaRPr lang="en-US"/>
        </a:p>
      </dgm:t>
    </dgm:pt>
    <dgm:pt modelId="{EAFB8964-587F-4640-A010-80C441B4F7EE}" type="sibTrans" cxnId="{06107611-469A-4808-A162-B4547634D116}">
      <dgm:prSet/>
      <dgm:spPr/>
      <dgm:t>
        <a:bodyPr/>
        <a:lstStyle/>
        <a:p>
          <a:endParaRPr lang="en-US"/>
        </a:p>
      </dgm:t>
    </dgm:pt>
    <dgm:pt modelId="{BC1AE38C-094B-49EC-A712-73B272206932}">
      <dgm:prSet/>
      <dgm:spPr/>
      <dgm:t>
        <a:bodyPr/>
        <a:lstStyle/>
        <a:p>
          <a:r>
            <a:rPr lang="en-GB" dirty="0"/>
            <a:t>Fatigue, lethargy,, interrupted sleep, frequent naps.</a:t>
          </a:r>
          <a:endParaRPr lang="en-US" dirty="0"/>
        </a:p>
      </dgm:t>
    </dgm:pt>
    <dgm:pt modelId="{FA59104D-83D9-433A-A716-A968E5050219}" type="parTrans" cxnId="{DE3CDB44-A912-4D38-A773-C044D9FCAF31}">
      <dgm:prSet/>
      <dgm:spPr/>
      <dgm:t>
        <a:bodyPr/>
        <a:lstStyle/>
        <a:p>
          <a:endParaRPr lang="en-US"/>
        </a:p>
      </dgm:t>
    </dgm:pt>
    <dgm:pt modelId="{3DAB63E3-3878-41EE-8C49-93904C5A6874}" type="sibTrans" cxnId="{DE3CDB44-A912-4D38-A773-C044D9FCAF31}">
      <dgm:prSet/>
      <dgm:spPr/>
      <dgm:t>
        <a:bodyPr/>
        <a:lstStyle/>
        <a:p>
          <a:endParaRPr lang="en-US"/>
        </a:p>
      </dgm:t>
    </dgm:pt>
    <dgm:pt modelId="{C74F860D-4FB5-47F3-BDAD-93AA6B1EA331}">
      <dgm:prSet/>
      <dgm:spPr/>
      <dgm:t>
        <a:bodyPr/>
        <a:lstStyle/>
        <a:p>
          <a:r>
            <a:rPr lang="en-GB" dirty="0"/>
            <a:t>1 DKA Admission </a:t>
          </a:r>
        </a:p>
        <a:p>
          <a:r>
            <a:rPr lang="en-GB" dirty="0"/>
            <a:t>100s of near misses, no record of these.</a:t>
          </a:r>
          <a:endParaRPr lang="en-US" dirty="0"/>
        </a:p>
      </dgm:t>
    </dgm:pt>
    <dgm:pt modelId="{B7BE66D1-300C-425B-8240-E8F485A96BA9}" type="parTrans" cxnId="{1C3B1FA1-3BC9-4026-A8ED-A71BF1BF5939}">
      <dgm:prSet/>
      <dgm:spPr/>
      <dgm:t>
        <a:bodyPr/>
        <a:lstStyle/>
        <a:p>
          <a:endParaRPr lang="en-US"/>
        </a:p>
      </dgm:t>
    </dgm:pt>
    <dgm:pt modelId="{98E4046C-6A72-43F4-93D3-66E92A83B1EA}" type="sibTrans" cxnId="{1C3B1FA1-3BC9-4026-A8ED-A71BF1BF5939}">
      <dgm:prSet/>
      <dgm:spPr/>
      <dgm:t>
        <a:bodyPr/>
        <a:lstStyle/>
        <a:p>
          <a:endParaRPr lang="en-US"/>
        </a:p>
      </dgm:t>
    </dgm:pt>
    <dgm:pt modelId="{0BF05C98-0D8E-4D42-A1EE-31A225EAC70A}">
      <dgm:prSet/>
      <dgm:spPr/>
      <dgm:t>
        <a:bodyPr/>
        <a:lstStyle/>
        <a:p>
          <a:r>
            <a:rPr lang="en-US" dirty="0"/>
            <a:t>Thrush.</a:t>
          </a:r>
        </a:p>
      </dgm:t>
    </dgm:pt>
    <dgm:pt modelId="{B8CC2049-8669-4FCB-BD36-4CE6423CA34A}" type="parTrans" cxnId="{B590766A-519C-4155-82CB-471E4906ADC0}">
      <dgm:prSet/>
      <dgm:spPr/>
      <dgm:t>
        <a:bodyPr/>
        <a:lstStyle/>
        <a:p>
          <a:endParaRPr lang="en-US"/>
        </a:p>
      </dgm:t>
    </dgm:pt>
    <dgm:pt modelId="{700998E6-6F31-45E0-8966-7A4B254005AE}" type="sibTrans" cxnId="{B590766A-519C-4155-82CB-471E4906ADC0}">
      <dgm:prSet/>
      <dgm:spPr/>
      <dgm:t>
        <a:bodyPr/>
        <a:lstStyle/>
        <a:p>
          <a:endParaRPr lang="en-US"/>
        </a:p>
      </dgm:t>
    </dgm:pt>
    <dgm:pt modelId="{34FD3C54-4BC6-4477-B784-F965B5355EEF}">
      <dgm:prSet/>
      <dgm:spPr/>
      <dgm:t>
        <a:bodyPr/>
        <a:lstStyle/>
        <a:p>
          <a:r>
            <a:rPr lang="en-GB" dirty="0"/>
            <a:t>No period for 6+ months.</a:t>
          </a:r>
          <a:endParaRPr lang="en-US" dirty="0"/>
        </a:p>
      </dgm:t>
    </dgm:pt>
    <dgm:pt modelId="{19A18BD3-EE55-4AA4-8C63-FD8AE4C6DC25}" type="parTrans" cxnId="{C65B56A1-0155-405C-9F75-8CDF959CD7A7}">
      <dgm:prSet/>
      <dgm:spPr/>
      <dgm:t>
        <a:bodyPr/>
        <a:lstStyle/>
        <a:p>
          <a:endParaRPr lang="en-US"/>
        </a:p>
      </dgm:t>
    </dgm:pt>
    <dgm:pt modelId="{232B7727-E274-48F5-B343-B4F89A4AA7DF}" type="sibTrans" cxnId="{C65B56A1-0155-405C-9F75-8CDF959CD7A7}">
      <dgm:prSet/>
      <dgm:spPr/>
      <dgm:t>
        <a:bodyPr/>
        <a:lstStyle/>
        <a:p>
          <a:endParaRPr lang="en-US"/>
        </a:p>
      </dgm:t>
    </dgm:pt>
    <dgm:pt modelId="{96C19B59-C896-436B-A76D-173A18BF5574}">
      <dgm:prSet/>
      <dgm:spPr/>
      <dgm:t>
        <a:bodyPr/>
        <a:lstStyle/>
        <a:p>
          <a:r>
            <a:rPr lang="en-US" dirty="0"/>
            <a:t>Stockpiles of insulin and supplies.</a:t>
          </a:r>
        </a:p>
      </dgm:t>
    </dgm:pt>
    <dgm:pt modelId="{92B17351-8A6A-4CE2-A4AB-93A73661E55B}" type="parTrans" cxnId="{9595A5D5-ACDF-4016-8D96-42292E6B16C5}">
      <dgm:prSet/>
      <dgm:spPr/>
      <dgm:t>
        <a:bodyPr/>
        <a:lstStyle/>
        <a:p>
          <a:endParaRPr lang="en-US"/>
        </a:p>
      </dgm:t>
    </dgm:pt>
    <dgm:pt modelId="{15C508C6-B788-4A9B-93EF-315216D65058}" type="sibTrans" cxnId="{9595A5D5-ACDF-4016-8D96-42292E6B16C5}">
      <dgm:prSet/>
      <dgm:spPr/>
      <dgm:t>
        <a:bodyPr/>
        <a:lstStyle/>
        <a:p>
          <a:endParaRPr lang="en-US"/>
        </a:p>
      </dgm:t>
    </dgm:pt>
    <dgm:pt modelId="{9A9C9F79-44A4-4971-BC72-2F06280A14B6}">
      <dgm:prSet/>
      <dgm:spPr/>
      <dgm:t>
        <a:bodyPr/>
        <a:lstStyle/>
        <a:p>
          <a:r>
            <a:rPr lang="en-US" dirty="0"/>
            <a:t>Gaunt face, grey complexion, rosy cheeks</a:t>
          </a:r>
        </a:p>
      </dgm:t>
    </dgm:pt>
    <dgm:pt modelId="{05173318-F862-4166-B3D2-478FE82BA956}" type="parTrans" cxnId="{17FDFCD3-ADA0-422E-A747-0CED62CBC31C}">
      <dgm:prSet/>
      <dgm:spPr/>
      <dgm:t>
        <a:bodyPr/>
        <a:lstStyle/>
        <a:p>
          <a:endParaRPr lang="en-US"/>
        </a:p>
      </dgm:t>
    </dgm:pt>
    <dgm:pt modelId="{19CCBA6C-1C28-4046-BD11-BFFBA0E65728}" type="sibTrans" cxnId="{17FDFCD3-ADA0-422E-A747-0CED62CBC31C}">
      <dgm:prSet/>
      <dgm:spPr/>
      <dgm:t>
        <a:bodyPr/>
        <a:lstStyle/>
        <a:p>
          <a:endParaRPr lang="en-US"/>
        </a:p>
      </dgm:t>
    </dgm:pt>
    <dgm:pt modelId="{16484CAB-22E8-47EE-9ABB-7644E15F7B9E}">
      <dgm:prSet/>
      <dgm:spPr/>
      <dgm:t>
        <a:bodyPr/>
        <a:lstStyle/>
        <a:p>
          <a:r>
            <a:rPr lang="en-US" dirty="0"/>
            <a:t>Self-harm </a:t>
          </a:r>
        </a:p>
        <a:p>
          <a:r>
            <a:rPr lang="en-US" dirty="0"/>
            <a:t>Cuts not healing, scarring.</a:t>
          </a:r>
        </a:p>
      </dgm:t>
    </dgm:pt>
    <dgm:pt modelId="{905DD6DE-06BF-4604-A0DB-63BD1E42FB79}" type="parTrans" cxnId="{89E15185-E60F-4546-AF16-725394A13B56}">
      <dgm:prSet/>
      <dgm:spPr/>
      <dgm:t>
        <a:bodyPr/>
        <a:lstStyle/>
        <a:p>
          <a:endParaRPr lang="en-US"/>
        </a:p>
      </dgm:t>
    </dgm:pt>
    <dgm:pt modelId="{DBE48CD1-582A-4C81-89D6-4527BBFBCEE7}" type="sibTrans" cxnId="{89E15185-E60F-4546-AF16-725394A13B56}">
      <dgm:prSet/>
      <dgm:spPr/>
      <dgm:t>
        <a:bodyPr/>
        <a:lstStyle/>
        <a:p>
          <a:endParaRPr lang="en-US"/>
        </a:p>
      </dgm:t>
    </dgm:pt>
    <dgm:pt modelId="{E2BBA37D-B08C-42A7-8B70-2CAA6F77CDA0}">
      <dgm:prSet/>
      <dgm:spPr/>
      <dgm:t>
        <a:bodyPr/>
        <a:lstStyle/>
        <a:p>
          <a:r>
            <a:rPr lang="en-US" dirty="0"/>
            <a:t>Other common eating disorder behaviors and/or factors.</a:t>
          </a:r>
        </a:p>
      </dgm:t>
    </dgm:pt>
    <dgm:pt modelId="{DA1B6F57-6447-410E-82AF-7D1239E2404F}" type="parTrans" cxnId="{E2157C84-E7E5-48D2-ABB2-C5009DAC940A}">
      <dgm:prSet/>
      <dgm:spPr/>
      <dgm:t>
        <a:bodyPr/>
        <a:lstStyle/>
        <a:p>
          <a:endParaRPr lang="en-US"/>
        </a:p>
      </dgm:t>
    </dgm:pt>
    <dgm:pt modelId="{2CFE8789-9E5A-4583-A3ED-54A407A4E763}" type="sibTrans" cxnId="{E2157C84-E7E5-48D2-ABB2-C5009DAC940A}">
      <dgm:prSet/>
      <dgm:spPr/>
      <dgm:t>
        <a:bodyPr/>
        <a:lstStyle/>
        <a:p>
          <a:endParaRPr lang="en-US"/>
        </a:p>
      </dgm:t>
    </dgm:pt>
    <dgm:pt modelId="{3D24C8BC-1BC8-4C38-9DF8-2B460F688838}" type="pres">
      <dgm:prSet presAssocID="{8F2CD8E1-48B0-4E01-8374-0B883DFD5FB0}" presName="diagram" presStyleCnt="0">
        <dgm:presLayoutVars>
          <dgm:dir/>
          <dgm:resizeHandles val="exact"/>
        </dgm:presLayoutVars>
      </dgm:prSet>
      <dgm:spPr/>
    </dgm:pt>
    <dgm:pt modelId="{74978DFF-372C-44C8-9637-29CDBB79742C}" type="pres">
      <dgm:prSet presAssocID="{10C31612-866E-4526-A14C-DF3FFA203A5C}" presName="node" presStyleLbl="node1" presStyleIdx="0" presStyleCnt="12">
        <dgm:presLayoutVars>
          <dgm:bulletEnabled val="1"/>
        </dgm:presLayoutVars>
      </dgm:prSet>
      <dgm:spPr/>
    </dgm:pt>
    <dgm:pt modelId="{F894F226-B4D2-4444-B34F-BDAC43A86FA0}" type="pres">
      <dgm:prSet presAssocID="{5A7955D2-5D59-477B-99E7-18A712D42832}" presName="sibTrans" presStyleCnt="0"/>
      <dgm:spPr/>
    </dgm:pt>
    <dgm:pt modelId="{CCC49E84-DDFD-48A2-A429-D88D8BF6D5A3}" type="pres">
      <dgm:prSet presAssocID="{DB18090F-FEF4-4D07-B51F-E2F13021FB14}" presName="node" presStyleLbl="node1" presStyleIdx="1" presStyleCnt="12" custLinFactNeighborX="606">
        <dgm:presLayoutVars>
          <dgm:bulletEnabled val="1"/>
        </dgm:presLayoutVars>
      </dgm:prSet>
      <dgm:spPr/>
    </dgm:pt>
    <dgm:pt modelId="{10383AB9-66D2-478C-AAAE-AB38F3A3EDBA}" type="pres">
      <dgm:prSet presAssocID="{63BFB93E-1194-456F-A761-5CF8B3F1051E}" presName="sibTrans" presStyleCnt="0"/>
      <dgm:spPr/>
    </dgm:pt>
    <dgm:pt modelId="{28B7D9F3-205A-4F19-A327-EFE0E04F3E74}" type="pres">
      <dgm:prSet presAssocID="{D671AC6A-F9F6-4866-B188-11119CE35F82}" presName="node" presStyleLbl="node1" presStyleIdx="2" presStyleCnt="12">
        <dgm:presLayoutVars>
          <dgm:bulletEnabled val="1"/>
        </dgm:presLayoutVars>
      </dgm:prSet>
      <dgm:spPr/>
    </dgm:pt>
    <dgm:pt modelId="{C35004BB-E8D3-472D-8391-94E83610EC0F}" type="pres">
      <dgm:prSet presAssocID="{EEEC903A-63E1-40FB-8E5A-6F34B8F41ABA}" presName="sibTrans" presStyleCnt="0"/>
      <dgm:spPr/>
    </dgm:pt>
    <dgm:pt modelId="{1D032F51-6231-4533-B9F2-18386DBD7D22}" type="pres">
      <dgm:prSet presAssocID="{9E277046-37A3-4DA7-83BB-F7E4A224F2FF}" presName="node" presStyleLbl="node1" presStyleIdx="3" presStyleCnt="12">
        <dgm:presLayoutVars>
          <dgm:bulletEnabled val="1"/>
        </dgm:presLayoutVars>
      </dgm:prSet>
      <dgm:spPr/>
    </dgm:pt>
    <dgm:pt modelId="{3119F8E3-0101-49E3-B4FC-918F12DEAA75}" type="pres">
      <dgm:prSet presAssocID="{EAFB8964-587F-4640-A010-80C441B4F7EE}" presName="sibTrans" presStyleCnt="0"/>
      <dgm:spPr/>
    </dgm:pt>
    <dgm:pt modelId="{83A4C339-B5CB-4B27-9852-A89D9DF66A5F}" type="pres">
      <dgm:prSet presAssocID="{BC1AE38C-094B-49EC-A712-73B272206932}" presName="node" presStyleLbl="node1" presStyleIdx="4" presStyleCnt="12">
        <dgm:presLayoutVars>
          <dgm:bulletEnabled val="1"/>
        </dgm:presLayoutVars>
      </dgm:prSet>
      <dgm:spPr/>
    </dgm:pt>
    <dgm:pt modelId="{AF6865FE-4F10-48A8-B694-7FF589B3DFEC}" type="pres">
      <dgm:prSet presAssocID="{3DAB63E3-3878-41EE-8C49-93904C5A6874}" presName="sibTrans" presStyleCnt="0"/>
      <dgm:spPr/>
    </dgm:pt>
    <dgm:pt modelId="{FC8F35AA-EE50-4F43-8037-1DC1B9FD8075}" type="pres">
      <dgm:prSet presAssocID="{C74F860D-4FB5-47F3-BDAD-93AA6B1EA331}" presName="node" presStyleLbl="node1" presStyleIdx="5" presStyleCnt="12">
        <dgm:presLayoutVars>
          <dgm:bulletEnabled val="1"/>
        </dgm:presLayoutVars>
      </dgm:prSet>
      <dgm:spPr/>
    </dgm:pt>
    <dgm:pt modelId="{D542C934-9EA2-4F0D-89DC-29C2A21652C9}" type="pres">
      <dgm:prSet presAssocID="{98E4046C-6A72-43F4-93D3-66E92A83B1EA}" presName="sibTrans" presStyleCnt="0"/>
      <dgm:spPr/>
    </dgm:pt>
    <dgm:pt modelId="{0F2FDB2F-F550-434A-9F10-C83803A471C7}" type="pres">
      <dgm:prSet presAssocID="{0BF05C98-0D8E-4D42-A1EE-31A225EAC70A}" presName="node" presStyleLbl="node1" presStyleIdx="6" presStyleCnt="12">
        <dgm:presLayoutVars>
          <dgm:bulletEnabled val="1"/>
        </dgm:presLayoutVars>
      </dgm:prSet>
      <dgm:spPr/>
    </dgm:pt>
    <dgm:pt modelId="{27114FA4-CA74-42B4-99F7-5429EEF7F480}" type="pres">
      <dgm:prSet presAssocID="{700998E6-6F31-45E0-8966-7A4B254005AE}" presName="sibTrans" presStyleCnt="0"/>
      <dgm:spPr/>
    </dgm:pt>
    <dgm:pt modelId="{751075B1-43EB-49E2-A8E4-9D3D92BC83F2}" type="pres">
      <dgm:prSet presAssocID="{34FD3C54-4BC6-4477-B784-F965B5355EEF}" presName="node" presStyleLbl="node1" presStyleIdx="7" presStyleCnt="12">
        <dgm:presLayoutVars>
          <dgm:bulletEnabled val="1"/>
        </dgm:presLayoutVars>
      </dgm:prSet>
      <dgm:spPr/>
    </dgm:pt>
    <dgm:pt modelId="{9A1D115C-2906-41B5-9AB3-26E728A41C36}" type="pres">
      <dgm:prSet presAssocID="{232B7727-E274-48F5-B343-B4F89A4AA7DF}" presName="sibTrans" presStyleCnt="0"/>
      <dgm:spPr/>
    </dgm:pt>
    <dgm:pt modelId="{42EAC25C-420B-4701-B038-9B2291972476}" type="pres">
      <dgm:prSet presAssocID="{96C19B59-C896-436B-A76D-173A18BF5574}" presName="node" presStyleLbl="node1" presStyleIdx="8" presStyleCnt="12">
        <dgm:presLayoutVars>
          <dgm:bulletEnabled val="1"/>
        </dgm:presLayoutVars>
      </dgm:prSet>
      <dgm:spPr/>
    </dgm:pt>
    <dgm:pt modelId="{B7153CD3-5887-4C54-A1F6-62CE5DF2C46B}" type="pres">
      <dgm:prSet presAssocID="{15C508C6-B788-4A9B-93EF-315216D65058}" presName="sibTrans" presStyleCnt="0"/>
      <dgm:spPr/>
    </dgm:pt>
    <dgm:pt modelId="{7BB138D7-894D-48F6-8FA3-1868B2B7BF91}" type="pres">
      <dgm:prSet presAssocID="{9A9C9F79-44A4-4971-BC72-2F06280A14B6}" presName="node" presStyleLbl="node1" presStyleIdx="9" presStyleCnt="12">
        <dgm:presLayoutVars>
          <dgm:bulletEnabled val="1"/>
        </dgm:presLayoutVars>
      </dgm:prSet>
      <dgm:spPr/>
    </dgm:pt>
    <dgm:pt modelId="{E2DF5A4F-5C58-4DFA-999E-1E66F4C1A171}" type="pres">
      <dgm:prSet presAssocID="{19CCBA6C-1C28-4046-BD11-BFFBA0E65728}" presName="sibTrans" presStyleCnt="0"/>
      <dgm:spPr/>
    </dgm:pt>
    <dgm:pt modelId="{726563A0-D9E3-479A-8E8D-EF1559541984}" type="pres">
      <dgm:prSet presAssocID="{16484CAB-22E8-47EE-9ABB-7644E15F7B9E}" presName="node" presStyleLbl="node1" presStyleIdx="10" presStyleCnt="12">
        <dgm:presLayoutVars>
          <dgm:bulletEnabled val="1"/>
        </dgm:presLayoutVars>
      </dgm:prSet>
      <dgm:spPr/>
    </dgm:pt>
    <dgm:pt modelId="{1052E562-30DB-4E23-87CE-8AC7422436CD}" type="pres">
      <dgm:prSet presAssocID="{DBE48CD1-582A-4C81-89D6-4527BBFBCEE7}" presName="sibTrans" presStyleCnt="0"/>
      <dgm:spPr/>
    </dgm:pt>
    <dgm:pt modelId="{A4C95B4A-8AFD-42CE-9576-9F2EE07CF452}" type="pres">
      <dgm:prSet presAssocID="{E2BBA37D-B08C-42A7-8B70-2CAA6F77CDA0}" presName="node" presStyleLbl="node1" presStyleIdx="11" presStyleCnt="12">
        <dgm:presLayoutVars>
          <dgm:bulletEnabled val="1"/>
        </dgm:presLayoutVars>
      </dgm:prSet>
      <dgm:spPr/>
    </dgm:pt>
  </dgm:ptLst>
  <dgm:cxnLst>
    <dgm:cxn modelId="{352B380D-460D-4735-8024-A0FEA95CA80A}" srcId="{8F2CD8E1-48B0-4E01-8374-0B883DFD5FB0}" destId="{10C31612-866E-4526-A14C-DF3FFA203A5C}" srcOrd="0" destOrd="0" parTransId="{B8A2BE89-F97B-4EC2-8037-6A8BD623D762}" sibTransId="{5A7955D2-5D59-477B-99E7-18A712D42832}"/>
    <dgm:cxn modelId="{163BF50D-8D56-4108-810B-5F355120EFC1}" type="presOf" srcId="{34FD3C54-4BC6-4477-B784-F965B5355EEF}" destId="{751075B1-43EB-49E2-A8E4-9D3D92BC83F2}" srcOrd="0" destOrd="0" presId="urn:microsoft.com/office/officeart/2005/8/layout/default"/>
    <dgm:cxn modelId="{06107611-469A-4808-A162-B4547634D116}" srcId="{8F2CD8E1-48B0-4E01-8374-0B883DFD5FB0}" destId="{9E277046-37A3-4DA7-83BB-F7E4A224F2FF}" srcOrd="3" destOrd="0" parTransId="{B0071F41-A060-4573-9804-81CFD11F5A59}" sibTransId="{EAFB8964-587F-4640-A010-80C441B4F7EE}"/>
    <dgm:cxn modelId="{FDA61313-6153-46F1-A79F-DA0C0BFF8643}" type="presOf" srcId="{E2BBA37D-B08C-42A7-8B70-2CAA6F77CDA0}" destId="{A4C95B4A-8AFD-42CE-9576-9F2EE07CF452}" srcOrd="0" destOrd="0" presId="urn:microsoft.com/office/officeart/2005/8/layout/default"/>
    <dgm:cxn modelId="{82C74F28-ACA5-48B4-8D0D-B3E2970A61BE}" type="presOf" srcId="{8F2CD8E1-48B0-4E01-8374-0B883DFD5FB0}" destId="{3D24C8BC-1BC8-4C38-9DF8-2B460F688838}" srcOrd="0" destOrd="0" presId="urn:microsoft.com/office/officeart/2005/8/layout/default"/>
    <dgm:cxn modelId="{7E888E2E-07AB-47B1-8E68-68338D3EDDA5}" type="presOf" srcId="{9E277046-37A3-4DA7-83BB-F7E4A224F2FF}" destId="{1D032F51-6231-4533-B9F2-18386DBD7D22}" srcOrd="0" destOrd="0" presId="urn:microsoft.com/office/officeart/2005/8/layout/default"/>
    <dgm:cxn modelId="{63AA9E32-20BB-4E28-AC11-5F71D80D2753}" type="presOf" srcId="{C74F860D-4FB5-47F3-BDAD-93AA6B1EA331}" destId="{FC8F35AA-EE50-4F43-8037-1DC1B9FD8075}" srcOrd="0" destOrd="0" presId="urn:microsoft.com/office/officeart/2005/8/layout/default"/>
    <dgm:cxn modelId="{D4A49A3A-94DA-4568-B1CB-8C05001AAC5C}" type="presOf" srcId="{BC1AE38C-094B-49EC-A712-73B272206932}" destId="{83A4C339-B5CB-4B27-9852-A89D9DF66A5F}" srcOrd="0" destOrd="0" presId="urn:microsoft.com/office/officeart/2005/8/layout/default"/>
    <dgm:cxn modelId="{DE3CDB44-A912-4D38-A773-C044D9FCAF31}" srcId="{8F2CD8E1-48B0-4E01-8374-0B883DFD5FB0}" destId="{BC1AE38C-094B-49EC-A712-73B272206932}" srcOrd="4" destOrd="0" parTransId="{FA59104D-83D9-433A-A716-A968E5050219}" sibTransId="{3DAB63E3-3878-41EE-8C49-93904C5A6874}"/>
    <dgm:cxn modelId="{B590766A-519C-4155-82CB-471E4906ADC0}" srcId="{8F2CD8E1-48B0-4E01-8374-0B883DFD5FB0}" destId="{0BF05C98-0D8E-4D42-A1EE-31A225EAC70A}" srcOrd="6" destOrd="0" parTransId="{B8CC2049-8669-4FCB-BD36-4CE6423CA34A}" sibTransId="{700998E6-6F31-45E0-8966-7A4B254005AE}"/>
    <dgm:cxn modelId="{527D4D51-2876-44DB-9CE7-E9B2E9C2361B}" srcId="{8F2CD8E1-48B0-4E01-8374-0B883DFD5FB0}" destId="{DB18090F-FEF4-4D07-B51F-E2F13021FB14}" srcOrd="1" destOrd="0" parTransId="{01611AF0-C802-41BB-9A3B-F2FF3D927117}" sibTransId="{63BFB93E-1194-456F-A761-5CF8B3F1051E}"/>
    <dgm:cxn modelId="{9EC34B84-A301-4D48-9484-42A02387DDF0}" type="presOf" srcId="{9A9C9F79-44A4-4971-BC72-2F06280A14B6}" destId="{7BB138D7-894D-48F6-8FA3-1868B2B7BF91}" srcOrd="0" destOrd="0" presId="urn:microsoft.com/office/officeart/2005/8/layout/default"/>
    <dgm:cxn modelId="{E2157C84-E7E5-48D2-ABB2-C5009DAC940A}" srcId="{8F2CD8E1-48B0-4E01-8374-0B883DFD5FB0}" destId="{E2BBA37D-B08C-42A7-8B70-2CAA6F77CDA0}" srcOrd="11" destOrd="0" parTransId="{DA1B6F57-6447-410E-82AF-7D1239E2404F}" sibTransId="{2CFE8789-9E5A-4583-A3ED-54A407A4E763}"/>
    <dgm:cxn modelId="{89E15185-E60F-4546-AF16-725394A13B56}" srcId="{8F2CD8E1-48B0-4E01-8374-0B883DFD5FB0}" destId="{16484CAB-22E8-47EE-9ABB-7644E15F7B9E}" srcOrd="10" destOrd="0" parTransId="{905DD6DE-06BF-4604-A0DB-63BD1E42FB79}" sibTransId="{DBE48CD1-582A-4C81-89D6-4527BBFBCEE7}"/>
    <dgm:cxn modelId="{88ABC185-D550-4D9F-9A2E-A9335047358C}" type="presOf" srcId="{96C19B59-C896-436B-A76D-173A18BF5574}" destId="{42EAC25C-420B-4701-B038-9B2291972476}" srcOrd="0" destOrd="0" presId="urn:microsoft.com/office/officeart/2005/8/layout/default"/>
    <dgm:cxn modelId="{1C3B1FA1-3BC9-4026-A8ED-A71BF1BF5939}" srcId="{8F2CD8E1-48B0-4E01-8374-0B883DFD5FB0}" destId="{C74F860D-4FB5-47F3-BDAD-93AA6B1EA331}" srcOrd="5" destOrd="0" parTransId="{B7BE66D1-300C-425B-8240-E8F485A96BA9}" sibTransId="{98E4046C-6A72-43F4-93D3-66E92A83B1EA}"/>
    <dgm:cxn modelId="{C65B56A1-0155-405C-9F75-8CDF959CD7A7}" srcId="{8F2CD8E1-48B0-4E01-8374-0B883DFD5FB0}" destId="{34FD3C54-4BC6-4477-B784-F965B5355EEF}" srcOrd="7" destOrd="0" parTransId="{19A18BD3-EE55-4AA4-8C63-FD8AE4C6DC25}" sibTransId="{232B7727-E274-48F5-B343-B4F89A4AA7DF}"/>
    <dgm:cxn modelId="{084577A1-D6B0-46A0-AD38-AD14FCC25DF5}" type="presOf" srcId="{D671AC6A-F9F6-4866-B188-11119CE35F82}" destId="{28B7D9F3-205A-4F19-A327-EFE0E04F3E74}" srcOrd="0" destOrd="0" presId="urn:microsoft.com/office/officeart/2005/8/layout/default"/>
    <dgm:cxn modelId="{3AA772A6-8C14-4CA1-AA1D-AEC0F9497105}" srcId="{8F2CD8E1-48B0-4E01-8374-0B883DFD5FB0}" destId="{D671AC6A-F9F6-4866-B188-11119CE35F82}" srcOrd="2" destOrd="0" parTransId="{707DBB69-8644-4761-84A5-963D75995F1A}" sibTransId="{EEEC903A-63E1-40FB-8E5A-6F34B8F41ABA}"/>
    <dgm:cxn modelId="{BC2A62AA-34BC-4AA9-A8CC-2A4B02B74CCE}" type="presOf" srcId="{16484CAB-22E8-47EE-9ABB-7644E15F7B9E}" destId="{726563A0-D9E3-479A-8E8D-EF1559541984}" srcOrd="0" destOrd="0" presId="urn:microsoft.com/office/officeart/2005/8/layout/default"/>
    <dgm:cxn modelId="{691260B8-D0BC-4D5E-A5E9-A378B56E14B7}" type="presOf" srcId="{10C31612-866E-4526-A14C-DF3FFA203A5C}" destId="{74978DFF-372C-44C8-9637-29CDBB79742C}" srcOrd="0" destOrd="0" presId="urn:microsoft.com/office/officeart/2005/8/layout/default"/>
    <dgm:cxn modelId="{AC4698C3-CB8E-40EE-B06E-74F76041E037}" type="presOf" srcId="{0BF05C98-0D8E-4D42-A1EE-31A225EAC70A}" destId="{0F2FDB2F-F550-434A-9F10-C83803A471C7}" srcOrd="0" destOrd="0" presId="urn:microsoft.com/office/officeart/2005/8/layout/default"/>
    <dgm:cxn modelId="{1AA4F6D3-B70A-4D76-AA0C-36E0A02E6009}" type="presOf" srcId="{DB18090F-FEF4-4D07-B51F-E2F13021FB14}" destId="{CCC49E84-DDFD-48A2-A429-D88D8BF6D5A3}" srcOrd="0" destOrd="0" presId="urn:microsoft.com/office/officeart/2005/8/layout/default"/>
    <dgm:cxn modelId="{17FDFCD3-ADA0-422E-A747-0CED62CBC31C}" srcId="{8F2CD8E1-48B0-4E01-8374-0B883DFD5FB0}" destId="{9A9C9F79-44A4-4971-BC72-2F06280A14B6}" srcOrd="9" destOrd="0" parTransId="{05173318-F862-4166-B3D2-478FE82BA956}" sibTransId="{19CCBA6C-1C28-4046-BD11-BFFBA0E65728}"/>
    <dgm:cxn modelId="{9595A5D5-ACDF-4016-8D96-42292E6B16C5}" srcId="{8F2CD8E1-48B0-4E01-8374-0B883DFD5FB0}" destId="{96C19B59-C896-436B-A76D-173A18BF5574}" srcOrd="8" destOrd="0" parTransId="{92B17351-8A6A-4CE2-A4AB-93A73661E55B}" sibTransId="{15C508C6-B788-4A9B-93EF-315216D65058}"/>
    <dgm:cxn modelId="{4FCDADBE-70AB-4C1A-A7BC-5900565B1456}" type="presParOf" srcId="{3D24C8BC-1BC8-4C38-9DF8-2B460F688838}" destId="{74978DFF-372C-44C8-9637-29CDBB79742C}" srcOrd="0" destOrd="0" presId="urn:microsoft.com/office/officeart/2005/8/layout/default"/>
    <dgm:cxn modelId="{C4543029-7273-4856-A480-BE9817CD48B5}" type="presParOf" srcId="{3D24C8BC-1BC8-4C38-9DF8-2B460F688838}" destId="{F894F226-B4D2-4444-B34F-BDAC43A86FA0}" srcOrd="1" destOrd="0" presId="urn:microsoft.com/office/officeart/2005/8/layout/default"/>
    <dgm:cxn modelId="{9C09C2B7-938B-4CFE-BF67-880677A01DA3}" type="presParOf" srcId="{3D24C8BC-1BC8-4C38-9DF8-2B460F688838}" destId="{CCC49E84-DDFD-48A2-A429-D88D8BF6D5A3}" srcOrd="2" destOrd="0" presId="urn:microsoft.com/office/officeart/2005/8/layout/default"/>
    <dgm:cxn modelId="{0571219D-2CB1-4C5B-8E27-18BCEEAD2DEA}" type="presParOf" srcId="{3D24C8BC-1BC8-4C38-9DF8-2B460F688838}" destId="{10383AB9-66D2-478C-AAAE-AB38F3A3EDBA}" srcOrd="3" destOrd="0" presId="urn:microsoft.com/office/officeart/2005/8/layout/default"/>
    <dgm:cxn modelId="{C292B606-CEFC-4ED1-B66B-BF00CED23022}" type="presParOf" srcId="{3D24C8BC-1BC8-4C38-9DF8-2B460F688838}" destId="{28B7D9F3-205A-4F19-A327-EFE0E04F3E74}" srcOrd="4" destOrd="0" presId="urn:microsoft.com/office/officeart/2005/8/layout/default"/>
    <dgm:cxn modelId="{AC6CF922-C727-4CB1-A3D3-8DEBBB35FCBA}" type="presParOf" srcId="{3D24C8BC-1BC8-4C38-9DF8-2B460F688838}" destId="{C35004BB-E8D3-472D-8391-94E83610EC0F}" srcOrd="5" destOrd="0" presId="urn:microsoft.com/office/officeart/2005/8/layout/default"/>
    <dgm:cxn modelId="{2BDF17BD-2A88-41EA-B1C5-125F3A106D81}" type="presParOf" srcId="{3D24C8BC-1BC8-4C38-9DF8-2B460F688838}" destId="{1D032F51-6231-4533-B9F2-18386DBD7D22}" srcOrd="6" destOrd="0" presId="urn:microsoft.com/office/officeart/2005/8/layout/default"/>
    <dgm:cxn modelId="{185CA300-28CF-4588-95F2-3AC44300A26F}" type="presParOf" srcId="{3D24C8BC-1BC8-4C38-9DF8-2B460F688838}" destId="{3119F8E3-0101-49E3-B4FC-918F12DEAA75}" srcOrd="7" destOrd="0" presId="urn:microsoft.com/office/officeart/2005/8/layout/default"/>
    <dgm:cxn modelId="{6B7118FC-7B22-4343-9DD5-D04D51F58AF6}" type="presParOf" srcId="{3D24C8BC-1BC8-4C38-9DF8-2B460F688838}" destId="{83A4C339-B5CB-4B27-9852-A89D9DF66A5F}" srcOrd="8" destOrd="0" presId="urn:microsoft.com/office/officeart/2005/8/layout/default"/>
    <dgm:cxn modelId="{C22182BD-F2F5-4A1F-804F-5222AF714766}" type="presParOf" srcId="{3D24C8BC-1BC8-4C38-9DF8-2B460F688838}" destId="{AF6865FE-4F10-48A8-B694-7FF589B3DFEC}" srcOrd="9" destOrd="0" presId="urn:microsoft.com/office/officeart/2005/8/layout/default"/>
    <dgm:cxn modelId="{A3C4FBDF-3E90-46CE-B8CE-83E13D882DB8}" type="presParOf" srcId="{3D24C8BC-1BC8-4C38-9DF8-2B460F688838}" destId="{FC8F35AA-EE50-4F43-8037-1DC1B9FD8075}" srcOrd="10" destOrd="0" presId="urn:microsoft.com/office/officeart/2005/8/layout/default"/>
    <dgm:cxn modelId="{EE0D94D4-DA00-4E22-B786-944C248C872C}" type="presParOf" srcId="{3D24C8BC-1BC8-4C38-9DF8-2B460F688838}" destId="{D542C934-9EA2-4F0D-89DC-29C2A21652C9}" srcOrd="11" destOrd="0" presId="urn:microsoft.com/office/officeart/2005/8/layout/default"/>
    <dgm:cxn modelId="{98556EB5-C438-4086-B463-AA29E0EA78B9}" type="presParOf" srcId="{3D24C8BC-1BC8-4C38-9DF8-2B460F688838}" destId="{0F2FDB2F-F550-434A-9F10-C83803A471C7}" srcOrd="12" destOrd="0" presId="urn:microsoft.com/office/officeart/2005/8/layout/default"/>
    <dgm:cxn modelId="{FAAB4BFC-E303-403B-AC06-488EFAF02BBC}" type="presParOf" srcId="{3D24C8BC-1BC8-4C38-9DF8-2B460F688838}" destId="{27114FA4-CA74-42B4-99F7-5429EEF7F480}" srcOrd="13" destOrd="0" presId="urn:microsoft.com/office/officeart/2005/8/layout/default"/>
    <dgm:cxn modelId="{3A03BD0D-0435-42CB-95CF-079F8FB644D5}" type="presParOf" srcId="{3D24C8BC-1BC8-4C38-9DF8-2B460F688838}" destId="{751075B1-43EB-49E2-A8E4-9D3D92BC83F2}" srcOrd="14" destOrd="0" presId="urn:microsoft.com/office/officeart/2005/8/layout/default"/>
    <dgm:cxn modelId="{A430D70C-4EEB-4FDF-BCF4-CA4B6723D7B8}" type="presParOf" srcId="{3D24C8BC-1BC8-4C38-9DF8-2B460F688838}" destId="{9A1D115C-2906-41B5-9AB3-26E728A41C36}" srcOrd="15" destOrd="0" presId="urn:microsoft.com/office/officeart/2005/8/layout/default"/>
    <dgm:cxn modelId="{B40F9000-12CE-4A21-86A7-2A51F54F259D}" type="presParOf" srcId="{3D24C8BC-1BC8-4C38-9DF8-2B460F688838}" destId="{42EAC25C-420B-4701-B038-9B2291972476}" srcOrd="16" destOrd="0" presId="urn:microsoft.com/office/officeart/2005/8/layout/default"/>
    <dgm:cxn modelId="{9D005676-5E15-432C-B572-0DD312702AD0}" type="presParOf" srcId="{3D24C8BC-1BC8-4C38-9DF8-2B460F688838}" destId="{B7153CD3-5887-4C54-A1F6-62CE5DF2C46B}" srcOrd="17" destOrd="0" presId="urn:microsoft.com/office/officeart/2005/8/layout/default"/>
    <dgm:cxn modelId="{5AB38E57-7947-44CD-8A54-8BBF8BE11C0E}" type="presParOf" srcId="{3D24C8BC-1BC8-4C38-9DF8-2B460F688838}" destId="{7BB138D7-894D-48F6-8FA3-1868B2B7BF91}" srcOrd="18" destOrd="0" presId="urn:microsoft.com/office/officeart/2005/8/layout/default"/>
    <dgm:cxn modelId="{8EAB07AE-FB29-486C-ACEE-D76905F42365}" type="presParOf" srcId="{3D24C8BC-1BC8-4C38-9DF8-2B460F688838}" destId="{E2DF5A4F-5C58-4DFA-999E-1E66F4C1A171}" srcOrd="19" destOrd="0" presId="urn:microsoft.com/office/officeart/2005/8/layout/default"/>
    <dgm:cxn modelId="{BAE95BD0-0112-4916-97B4-2F74B92C4251}" type="presParOf" srcId="{3D24C8BC-1BC8-4C38-9DF8-2B460F688838}" destId="{726563A0-D9E3-479A-8E8D-EF1559541984}" srcOrd="20" destOrd="0" presId="urn:microsoft.com/office/officeart/2005/8/layout/default"/>
    <dgm:cxn modelId="{65BCFE57-7F4B-4C6C-9836-CEFE56B3A09C}" type="presParOf" srcId="{3D24C8BC-1BC8-4C38-9DF8-2B460F688838}" destId="{1052E562-30DB-4E23-87CE-8AC7422436CD}" srcOrd="21" destOrd="0" presId="urn:microsoft.com/office/officeart/2005/8/layout/default"/>
    <dgm:cxn modelId="{E00829E1-B90A-45AA-BA8B-084E259244A2}" type="presParOf" srcId="{3D24C8BC-1BC8-4C38-9DF8-2B460F688838}" destId="{A4C95B4A-8AFD-42CE-9576-9F2EE07CF452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0B2AA2-2F95-4ED3-9551-73F5E49251B1}" type="doc">
      <dgm:prSet loTypeId="urn:microsoft.com/office/officeart/2005/8/layout/defaul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90C9C21-B2F3-4991-9689-D98513BA9696}">
      <dgm:prSet/>
      <dgm:spPr/>
      <dgm:t>
        <a:bodyPr/>
        <a:lstStyle/>
        <a:p>
          <a:r>
            <a:rPr lang="en-GB" dirty="0"/>
            <a:t>I have found my own regimen of what individually works for me and my life.</a:t>
          </a:r>
          <a:endParaRPr lang="en-US" dirty="0"/>
        </a:p>
      </dgm:t>
    </dgm:pt>
    <dgm:pt modelId="{F29D1475-F92C-4BDD-A67C-2D5CADFB1F2D}" type="parTrans" cxnId="{3A900935-5483-403D-B12F-EB995D12D474}">
      <dgm:prSet/>
      <dgm:spPr/>
      <dgm:t>
        <a:bodyPr/>
        <a:lstStyle/>
        <a:p>
          <a:endParaRPr lang="en-US"/>
        </a:p>
      </dgm:t>
    </dgm:pt>
    <dgm:pt modelId="{B0252677-D240-4544-893A-ADDCCE44E195}" type="sibTrans" cxnId="{3A900935-5483-403D-B12F-EB995D12D474}">
      <dgm:prSet/>
      <dgm:spPr/>
      <dgm:t>
        <a:bodyPr/>
        <a:lstStyle/>
        <a:p>
          <a:endParaRPr lang="en-US"/>
        </a:p>
      </dgm:t>
    </dgm:pt>
    <dgm:pt modelId="{EDA6C15F-AA88-4446-8319-DCE02BA9768D}">
      <dgm:prSet/>
      <dgm:spPr/>
      <dgm:t>
        <a:bodyPr/>
        <a:lstStyle/>
        <a:p>
          <a:r>
            <a:rPr lang="en-GB" dirty="0"/>
            <a:t>I don’t avoid a single food group. ‘Everything in moderation.’</a:t>
          </a:r>
          <a:endParaRPr lang="en-US" dirty="0"/>
        </a:p>
      </dgm:t>
    </dgm:pt>
    <dgm:pt modelId="{14AC6287-AF89-4317-A27F-E0C5061CF16C}" type="parTrans" cxnId="{E211123F-F7A6-4785-9163-06A229F61EB0}">
      <dgm:prSet/>
      <dgm:spPr/>
      <dgm:t>
        <a:bodyPr/>
        <a:lstStyle/>
        <a:p>
          <a:endParaRPr lang="en-US"/>
        </a:p>
      </dgm:t>
    </dgm:pt>
    <dgm:pt modelId="{0207362A-75A9-4EBA-88C6-026A97158633}" type="sibTrans" cxnId="{E211123F-F7A6-4785-9163-06A229F61EB0}">
      <dgm:prSet/>
      <dgm:spPr/>
      <dgm:t>
        <a:bodyPr/>
        <a:lstStyle/>
        <a:p>
          <a:endParaRPr lang="en-US"/>
        </a:p>
      </dgm:t>
    </dgm:pt>
    <dgm:pt modelId="{39A9B789-8FC2-4FDE-A277-980BD8BBF743}">
      <dgm:prSet/>
      <dgm:spPr/>
      <dgm:t>
        <a:bodyPr/>
        <a:lstStyle/>
        <a:p>
          <a:r>
            <a:rPr lang="en-US" dirty="0"/>
            <a:t>DAFNE helped me find freedom with food and carbs.</a:t>
          </a:r>
        </a:p>
      </dgm:t>
    </dgm:pt>
    <dgm:pt modelId="{CAF9FC00-9D54-418A-97D4-E0AFC9F762EB}" type="parTrans" cxnId="{4FAE5BC8-61AE-4483-A54F-9EA66BF92381}">
      <dgm:prSet/>
      <dgm:spPr/>
      <dgm:t>
        <a:bodyPr/>
        <a:lstStyle/>
        <a:p>
          <a:endParaRPr lang="en-US"/>
        </a:p>
      </dgm:t>
    </dgm:pt>
    <dgm:pt modelId="{9F4A1802-F436-4BAF-A2AA-4262FC0BAF9E}" type="sibTrans" cxnId="{4FAE5BC8-61AE-4483-A54F-9EA66BF92381}">
      <dgm:prSet/>
      <dgm:spPr/>
      <dgm:t>
        <a:bodyPr/>
        <a:lstStyle/>
        <a:p>
          <a:endParaRPr lang="en-US"/>
        </a:p>
      </dgm:t>
    </dgm:pt>
    <dgm:pt modelId="{58D13C43-634E-4DAF-9A4C-F9F78FC6827B}">
      <dgm:prSet/>
      <dgm:spPr/>
      <dgm:t>
        <a:bodyPr/>
        <a:lstStyle/>
        <a:p>
          <a:r>
            <a:rPr lang="en-GB" dirty="0"/>
            <a:t>Finding my voice – and developing the confidence to use it.</a:t>
          </a:r>
          <a:endParaRPr lang="en-US" dirty="0"/>
        </a:p>
      </dgm:t>
    </dgm:pt>
    <dgm:pt modelId="{0EBFBDD9-1967-4536-A55D-A408D06B84F4}" type="parTrans" cxnId="{8364AD1D-3124-4F49-8A26-592AF32D5027}">
      <dgm:prSet/>
      <dgm:spPr/>
      <dgm:t>
        <a:bodyPr/>
        <a:lstStyle/>
        <a:p>
          <a:endParaRPr lang="en-US"/>
        </a:p>
      </dgm:t>
    </dgm:pt>
    <dgm:pt modelId="{35F97BFF-829F-437A-97CB-0D402DD5917F}" type="sibTrans" cxnId="{8364AD1D-3124-4F49-8A26-592AF32D5027}">
      <dgm:prSet/>
      <dgm:spPr/>
      <dgm:t>
        <a:bodyPr/>
        <a:lstStyle/>
        <a:p>
          <a:endParaRPr lang="en-US"/>
        </a:p>
      </dgm:t>
    </dgm:pt>
    <dgm:pt modelId="{839C7CC3-AFAB-4023-BB6C-4BF4ACDF80BA}">
      <dgm:prSet/>
      <dgm:spPr/>
      <dgm:t>
        <a:bodyPr/>
        <a:lstStyle/>
        <a:p>
          <a:r>
            <a:rPr lang="en-GB" dirty="0"/>
            <a:t>Learning to be more open with those around me.</a:t>
          </a:r>
          <a:endParaRPr lang="en-US" dirty="0"/>
        </a:p>
      </dgm:t>
    </dgm:pt>
    <dgm:pt modelId="{2E15541C-92E4-4B03-BAF6-F0F88FA5428B}" type="parTrans" cxnId="{25D5D715-FDC2-4A27-883E-78578336C9FB}">
      <dgm:prSet/>
      <dgm:spPr/>
      <dgm:t>
        <a:bodyPr/>
        <a:lstStyle/>
        <a:p>
          <a:endParaRPr lang="en-US"/>
        </a:p>
      </dgm:t>
    </dgm:pt>
    <dgm:pt modelId="{48A06B02-B2E1-495C-B1EF-A31490918675}" type="sibTrans" cxnId="{25D5D715-FDC2-4A27-883E-78578336C9FB}">
      <dgm:prSet/>
      <dgm:spPr/>
      <dgm:t>
        <a:bodyPr/>
        <a:lstStyle/>
        <a:p>
          <a:endParaRPr lang="en-US"/>
        </a:p>
      </dgm:t>
    </dgm:pt>
    <dgm:pt modelId="{61AE1DDD-BEDB-4A87-A886-E6492BF02973}">
      <dgm:prSet/>
      <dgm:spPr/>
      <dgm:t>
        <a:bodyPr/>
        <a:lstStyle/>
        <a:p>
          <a:r>
            <a:rPr lang="en-GB" dirty="0"/>
            <a:t>Diabetes tech  </a:t>
          </a:r>
        </a:p>
        <a:p>
          <a:r>
            <a:rPr lang="en-GB" dirty="0"/>
            <a:t>Introduced when I was ready to use it.</a:t>
          </a:r>
          <a:endParaRPr lang="en-US" dirty="0"/>
        </a:p>
      </dgm:t>
    </dgm:pt>
    <dgm:pt modelId="{BA388255-E994-4697-9BA3-4F804374C94B}" type="parTrans" cxnId="{5DA737E5-2A60-4817-BC91-64550B10B801}">
      <dgm:prSet/>
      <dgm:spPr/>
      <dgm:t>
        <a:bodyPr/>
        <a:lstStyle/>
        <a:p>
          <a:endParaRPr lang="en-US"/>
        </a:p>
      </dgm:t>
    </dgm:pt>
    <dgm:pt modelId="{AA1EF218-AB75-46E2-A023-608F4CC0B8A1}" type="sibTrans" cxnId="{5DA737E5-2A60-4817-BC91-64550B10B801}">
      <dgm:prSet/>
      <dgm:spPr/>
      <dgm:t>
        <a:bodyPr/>
        <a:lstStyle/>
        <a:p>
          <a:endParaRPr lang="en-US"/>
        </a:p>
      </dgm:t>
    </dgm:pt>
    <dgm:pt modelId="{AC90FA57-BF50-4A3E-9E22-C0297F49EC19}">
      <dgm:prSet/>
      <dgm:spPr/>
      <dgm:t>
        <a:bodyPr/>
        <a:lstStyle/>
        <a:p>
          <a:r>
            <a:rPr lang="en-GB" dirty="0"/>
            <a:t>Trained myself to rethink  numbers as  information. </a:t>
          </a:r>
          <a:endParaRPr lang="en-US" dirty="0"/>
        </a:p>
      </dgm:t>
    </dgm:pt>
    <dgm:pt modelId="{A7553CA1-33EA-47A8-B4DC-BD1B977EC18B}" type="parTrans" cxnId="{543EE111-63FF-4AF4-9259-19D665EDBF4D}">
      <dgm:prSet/>
      <dgm:spPr/>
      <dgm:t>
        <a:bodyPr/>
        <a:lstStyle/>
        <a:p>
          <a:endParaRPr lang="en-US"/>
        </a:p>
      </dgm:t>
    </dgm:pt>
    <dgm:pt modelId="{52B8FEBD-E01E-4919-AE39-B737B4B9366F}" type="sibTrans" cxnId="{543EE111-63FF-4AF4-9259-19D665EDBF4D}">
      <dgm:prSet/>
      <dgm:spPr/>
      <dgm:t>
        <a:bodyPr/>
        <a:lstStyle/>
        <a:p>
          <a:endParaRPr lang="en-US"/>
        </a:p>
      </dgm:t>
    </dgm:pt>
    <dgm:pt modelId="{DCA3A3BC-8557-45E0-BC84-D6E1F9FA4CA9}">
      <dgm:prSet/>
      <dgm:spPr/>
      <dgm:t>
        <a:bodyPr/>
        <a:lstStyle/>
        <a:p>
          <a:r>
            <a:rPr lang="en-GB" dirty="0"/>
            <a:t>Setting my own expectations and knowing my limits. </a:t>
          </a:r>
          <a:endParaRPr lang="en-US" dirty="0"/>
        </a:p>
      </dgm:t>
    </dgm:pt>
    <dgm:pt modelId="{5797441C-2A31-4250-915F-B62CF26D3DDF}" type="parTrans" cxnId="{E77A716A-5ACD-4FDD-B8E8-F7D56273D43E}">
      <dgm:prSet/>
      <dgm:spPr/>
      <dgm:t>
        <a:bodyPr/>
        <a:lstStyle/>
        <a:p>
          <a:endParaRPr lang="en-US"/>
        </a:p>
      </dgm:t>
    </dgm:pt>
    <dgm:pt modelId="{8271D2BD-6D18-41BB-9432-D653CFA7D4D1}" type="sibTrans" cxnId="{E77A716A-5ACD-4FDD-B8E8-F7D56273D43E}">
      <dgm:prSet/>
      <dgm:spPr/>
      <dgm:t>
        <a:bodyPr/>
        <a:lstStyle/>
        <a:p>
          <a:endParaRPr lang="en-US"/>
        </a:p>
      </dgm:t>
    </dgm:pt>
    <dgm:pt modelId="{F3A70111-1CEA-49E8-A5E5-2F6FB980F08A}">
      <dgm:prSet/>
      <dgm:spPr/>
      <dgm:t>
        <a:bodyPr/>
        <a:lstStyle/>
        <a:p>
          <a:r>
            <a:rPr lang="en-GB" dirty="0"/>
            <a:t>Practicing and exploring different ways of self-care. </a:t>
          </a:r>
          <a:endParaRPr lang="en-US" dirty="0"/>
        </a:p>
      </dgm:t>
    </dgm:pt>
    <dgm:pt modelId="{AAC69AB2-B34F-4790-A5F3-7E0E8FD96232}" type="parTrans" cxnId="{65293A49-2258-4464-9570-9AA198389F65}">
      <dgm:prSet/>
      <dgm:spPr/>
      <dgm:t>
        <a:bodyPr/>
        <a:lstStyle/>
        <a:p>
          <a:endParaRPr lang="en-US"/>
        </a:p>
      </dgm:t>
    </dgm:pt>
    <dgm:pt modelId="{5031F99D-3E72-4242-A221-49D3DB6F4AF3}" type="sibTrans" cxnId="{65293A49-2258-4464-9570-9AA198389F65}">
      <dgm:prSet/>
      <dgm:spPr/>
      <dgm:t>
        <a:bodyPr/>
        <a:lstStyle/>
        <a:p>
          <a:endParaRPr lang="en-US"/>
        </a:p>
      </dgm:t>
    </dgm:pt>
    <dgm:pt modelId="{2DBE49CA-CD20-4475-8296-87FF7BB32777}">
      <dgm:prSet/>
      <dgm:spPr/>
      <dgm:t>
        <a:bodyPr/>
        <a:lstStyle/>
        <a:p>
          <a:r>
            <a:rPr lang="en-GB" dirty="0"/>
            <a:t> I had to make friends with my body and learn to like myself.</a:t>
          </a:r>
          <a:endParaRPr lang="en-US" dirty="0"/>
        </a:p>
      </dgm:t>
    </dgm:pt>
    <dgm:pt modelId="{7DE897BF-D2E4-4F68-83C3-93FDD5D323DC}" type="parTrans" cxnId="{2F4AEB53-6ABA-43C0-A251-4EAF8A7AD96E}">
      <dgm:prSet/>
      <dgm:spPr/>
      <dgm:t>
        <a:bodyPr/>
        <a:lstStyle/>
        <a:p>
          <a:endParaRPr lang="en-US"/>
        </a:p>
      </dgm:t>
    </dgm:pt>
    <dgm:pt modelId="{F1AA89A7-DEA4-413D-8452-FA3E2F96AB48}" type="sibTrans" cxnId="{2F4AEB53-6ABA-43C0-A251-4EAF8A7AD96E}">
      <dgm:prSet/>
      <dgm:spPr/>
      <dgm:t>
        <a:bodyPr/>
        <a:lstStyle/>
        <a:p>
          <a:endParaRPr lang="en-US"/>
        </a:p>
      </dgm:t>
    </dgm:pt>
    <dgm:pt modelId="{11CF6729-51E0-4748-814F-64D1068FA9EE}">
      <dgm:prSet/>
      <dgm:spPr/>
      <dgm:t>
        <a:bodyPr/>
        <a:lstStyle/>
        <a:p>
          <a:r>
            <a:rPr lang="en-GB" dirty="0"/>
            <a:t>I removed scales and full length mirrors in my house for a while.</a:t>
          </a:r>
          <a:endParaRPr lang="en-US" dirty="0"/>
        </a:p>
      </dgm:t>
    </dgm:pt>
    <dgm:pt modelId="{632C13CF-9A44-4C12-AADD-FC3A4331D043}" type="parTrans" cxnId="{4BFFF03B-7472-47E6-ADD0-BBCA24D37516}">
      <dgm:prSet/>
      <dgm:spPr/>
      <dgm:t>
        <a:bodyPr/>
        <a:lstStyle/>
        <a:p>
          <a:endParaRPr lang="en-US"/>
        </a:p>
      </dgm:t>
    </dgm:pt>
    <dgm:pt modelId="{276F46AB-81BF-4448-8758-ACFA0B9B5E10}" type="sibTrans" cxnId="{4BFFF03B-7472-47E6-ADD0-BBCA24D37516}">
      <dgm:prSet/>
      <dgm:spPr/>
      <dgm:t>
        <a:bodyPr/>
        <a:lstStyle/>
        <a:p>
          <a:endParaRPr lang="en-US"/>
        </a:p>
      </dgm:t>
    </dgm:pt>
    <dgm:pt modelId="{DBFA5CD3-1A49-4DFC-8FAC-C4361307C5ED}">
      <dgm:prSet/>
      <dgm:spPr/>
      <dgm:t>
        <a:bodyPr/>
        <a:lstStyle/>
        <a:p>
          <a:r>
            <a:rPr lang="en-GB" dirty="0"/>
            <a:t>I’ve learned when to challenge my thoughts and when to listen to them.</a:t>
          </a:r>
          <a:endParaRPr lang="en-US" dirty="0"/>
        </a:p>
      </dgm:t>
    </dgm:pt>
    <dgm:pt modelId="{EB490D4F-1EBA-4B1F-BAE1-DD5CA1838E97}" type="parTrans" cxnId="{D7767283-680F-4CA7-94E5-FAFBAC1A1690}">
      <dgm:prSet/>
      <dgm:spPr/>
      <dgm:t>
        <a:bodyPr/>
        <a:lstStyle/>
        <a:p>
          <a:endParaRPr lang="en-US"/>
        </a:p>
      </dgm:t>
    </dgm:pt>
    <dgm:pt modelId="{D03013AE-6281-47C6-A6CA-74E4E9DD2A93}" type="sibTrans" cxnId="{D7767283-680F-4CA7-94E5-FAFBAC1A1690}">
      <dgm:prSet/>
      <dgm:spPr/>
      <dgm:t>
        <a:bodyPr/>
        <a:lstStyle/>
        <a:p>
          <a:endParaRPr lang="en-US"/>
        </a:p>
      </dgm:t>
    </dgm:pt>
    <dgm:pt modelId="{FB269624-313C-4B48-BACA-1671C5029622}" type="pres">
      <dgm:prSet presAssocID="{A20B2AA2-2F95-4ED3-9551-73F5E49251B1}" presName="diagram" presStyleCnt="0">
        <dgm:presLayoutVars>
          <dgm:dir/>
          <dgm:resizeHandles val="exact"/>
        </dgm:presLayoutVars>
      </dgm:prSet>
      <dgm:spPr/>
    </dgm:pt>
    <dgm:pt modelId="{725EC39F-F259-4CB0-9B61-E69BBD909E56}" type="pres">
      <dgm:prSet presAssocID="{690C9C21-B2F3-4991-9689-D98513BA9696}" presName="node" presStyleLbl="node1" presStyleIdx="0" presStyleCnt="12">
        <dgm:presLayoutVars>
          <dgm:bulletEnabled val="1"/>
        </dgm:presLayoutVars>
      </dgm:prSet>
      <dgm:spPr/>
    </dgm:pt>
    <dgm:pt modelId="{EB02B631-B85B-4E56-9651-04763B590115}" type="pres">
      <dgm:prSet presAssocID="{B0252677-D240-4544-893A-ADDCCE44E195}" presName="sibTrans" presStyleCnt="0"/>
      <dgm:spPr/>
    </dgm:pt>
    <dgm:pt modelId="{0C8DB5F1-E85C-47EF-9A17-7BF71EBAF031}" type="pres">
      <dgm:prSet presAssocID="{EDA6C15F-AA88-4446-8319-DCE02BA9768D}" presName="node" presStyleLbl="node1" presStyleIdx="1" presStyleCnt="12">
        <dgm:presLayoutVars>
          <dgm:bulletEnabled val="1"/>
        </dgm:presLayoutVars>
      </dgm:prSet>
      <dgm:spPr/>
    </dgm:pt>
    <dgm:pt modelId="{60D397D6-1062-4B9C-96C8-B6127B162C2D}" type="pres">
      <dgm:prSet presAssocID="{0207362A-75A9-4EBA-88C6-026A97158633}" presName="sibTrans" presStyleCnt="0"/>
      <dgm:spPr/>
    </dgm:pt>
    <dgm:pt modelId="{909C8F07-2361-45C2-8DB2-49CEB5FDBC5A}" type="pres">
      <dgm:prSet presAssocID="{39A9B789-8FC2-4FDE-A277-980BD8BBF743}" presName="node" presStyleLbl="node1" presStyleIdx="2" presStyleCnt="12">
        <dgm:presLayoutVars>
          <dgm:bulletEnabled val="1"/>
        </dgm:presLayoutVars>
      </dgm:prSet>
      <dgm:spPr/>
    </dgm:pt>
    <dgm:pt modelId="{8BA122E2-C6A5-43C1-8228-76AC54A01698}" type="pres">
      <dgm:prSet presAssocID="{9F4A1802-F436-4BAF-A2AA-4262FC0BAF9E}" presName="sibTrans" presStyleCnt="0"/>
      <dgm:spPr/>
    </dgm:pt>
    <dgm:pt modelId="{ED6BA143-1430-4577-A431-5DCEAA10D8A9}" type="pres">
      <dgm:prSet presAssocID="{58D13C43-634E-4DAF-9A4C-F9F78FC6827B}" presName="node" presStyleLbl="node1" presStyleIdx="3" presStyleCnt="12">
        <dgm:presLayoutVars>
          <dgm:bulletEnabled val="1"/>
        </dgm:presLayoutVars>
      </dgm:prSet>
      <dgm:spPr/>
    </dgm:pt>
    <dgm:pt modelId="{6A425120-44D2-4A12-9F4C-30EBA66EEAF5}" type="pres">
      <dgm:prSet presAssocID="{35F97BFF-829F-437A-97CB-0D402DD5917F}" presName="sibTrans" presStyleCnt="0"/>
      <dgm:spPr/>
    </dgm:pt>
    <dgm:pt modelId="{ED77D377-18F6-42BA-8685-0E419D24DFF1}" type="pres">
      <dgm:prSet presAssocID="{839C7CC3-AFAB-4023-BB6C-4BF4ACDF80BA}" presName="node" presStyleLbl="node1" presStyleIdx="4" presStyleCnt="12">
        <dgm:presLayoutVars>
          <dgm:bulletEnabled val="1"/>
        </dgm:presLayoutVars>
      </dgm:prSet>
      <dgm:spPr/>
    </dgm:pt>
    <dgm:pt modelId="{A838769B-3EFE-4E1B-A451-7A8602C56603}" type="pres">
      <dgm:prSet presAssocID="{48A06B02-B2E1-495C-B1EF-A31490918675}" presName="sibTrans" presStyleCnt="0"/>
      <dgm:spPr/>
    </dgm:pt>
    <dgm:pt modelId="{D617A7B8-111B-4C35-A90A-6D102F8EDADD}" type="pres">
      <dgm:prSet presAssocID="{61AE1DDD-BEDB-4A87-A886-E6492BF02973}" presName="node" presStyleLbl="node1" presStyleIdx="5" presStyleCnt="12">
        <dgm:presLayoutVars>
          <dgm:bulletEnabled val="1"/>
        </dgm:presLayoutVars>
      </dgm:prSet>
      <dgm:spPr/>
    </dgm:pt>
    <dgm:pt modelId="{205330DA-A0E0-48EA-816F-16B95500FE2B}" type="pres">
      <dgm:prSet presAssocID="{AA1EF218-AB75-46E2-A023-608F4CC0B8A1}" presName="sibTrans" presStyleCnt="0"/>
      <dgm:spPr/>
    </dgm:pt>
    <dgm:pt modelId="{6A1B74D6-9AFE-43B7-BA99-4ACAB048406D}" type="pres">
      <dgm:prSet presAssocID="{AC90FA57-BF50-4A3E-9E22-C0297F49EC19}" presName="node" presStyleLbl="node1" presStyleIdx="6" presStyleCnt="12">
        <dgm:presLayoutVars>
          <dgm:bulletEnabled val="1"/>
        </dgm:presLayoutVars>
      </dgm:prSet>
      <dgm:spPr/>
    </dgm:pt>
    <dgm:pt modelId="{54A9C30B-47B1-43E2-8F70-5A6C30B45FDC}" type="pres">
      <dgm:prSet presAssocID="{52B8FEBD-E01E-4919-AE39-B737B4B9366F}" presName="sibTrans" presStyleCnt="0"/>
      <dgm:spPr/>
    </dgm:pt>
    <dgm:pt modelId="{877E72D8-C562-4EF9-8793-DA0776B9151E}" type="pres">
      <dgm:prSet presAssocID="{DCA3A3BC-8557-45E0-BC84-D6E1F9FA4CA9}" presName="node" presStyleLbl="node1" presStyleIdx="7" presStyleCnt="12">
        <dgm:presLayoutVars>
          <dgm:bulletEnabled val="1"/>
        </dgm:presLayoutVars>
      </dgm:prSet>
      <dgm:spPr/>
    </dgm:pt>
    <dgm:pt modelId="{36B2646B-8B74-46FA-94A0-426A5EC84866}" type="pres">
      <dgm:prSet presAssocID="{8271D2BD-6D18-41BB-9432-D653CFA7D4D1}" presName="sibTrans" presStyleCnt="0"/>
      <dgm:spPr/>
    </dgm:pt>
    <dgm:pt modelId="{ABF6A074-CAC1-4FC2-A203-5C62C734BF73}" type="pres">
      <dgm:prSet presAssocID="{F3A70111-1CEA-49E8-A5E5-2F6FB980F08A}" presName="node" presStyleLbl="node1" presStyleIdx="8" presStyleCnt="12">
        <dgm:presLayoutVars>
          <dgm:bulletEnabled val="1"/>
        </dgm:presLayoutVars>
      </dgm:prSet>
      <dgm:spPr/>
    </dgm:pt>
    <dgm:pt modelId="{F54BF158-DE49-48B3-9CCC-9755D18E68B7}" type="pres">
      <dgm:prSet presAssocID="{5031F99D-3E72-4242-A221-49D3DB6F4AF3}" presName="sibTrans" presStyleCnt="0"/>
      <dgm:spPr/>
    </dgm:pt>
    <dgm:pt modelId="{B46E0C76-9C1E-4E2C-BDD5-3DADC8347C74}" type="pres">
      <dgm:prSet presAssocID="{2DBE49CA-CD20-4475-8296-87FF7BB32777}" presName="node" presStyleLbl="node1" presStyleIdx="9" presStyleCnt="12">
        <dgm:presLayoutVars>
          <dgm:bulletEnabled val="1"/>
        </dgm:presLayoutVars>
      </dgm:prSet>
      <dgm:spPr/>
    </dgm:pt>
    <dgm:pt modelId="{ABFBD969-50A8-44A5-A155-2453D415F0F8}" type="pres">
      <dgm:prSet presAssocID="{F1AA89A7-DEA4-413D-8452-FA3E2F96AB48}" presName="sibTrans" presStyleCnt="0"/>
      <dgm:spPr/>
    </dgm:pt>
    <dgm:pt modelId="{9B3F9A44-918C-4FEE-90CD-6CDC34070DD4}" type="pres">
      <dgm:prSet presAssocID="{11CF6729-51E0-4748-814F-64D1068FA9EE}" presName="node" presStyleLbl="node1" presStyleIdx="10" presStyleCnt="12">
        <dgm:presLayoutVars>
          <dgm:bulletEnabled val="1"/>
        </dgm:presLayoutVars>
      </dgm:prSet>
      <dgm:spPr/>
    </dgm:pt>
    <dgm:pt modelId="{F87B9DA4-BFBA-4B2A-8B93-3B053CD02934}" type="pres">
      <dgm:prSet presAssocID="{276F46AB-81BF-4448-8758-ACFA0B9B5E10}" presName="sibTrans" presStyleCnt="0"/>
      <dgm:spPr/>
    </dgm:pt>
    <dgm:pt modelId="{1E3A4A93-1E22-434E-ABBC-4DB4351F20F3}" type="pres">
      <dgm:prSet presAssocID="{DBFA5CD3-1A49-4DFC-8FAC-C4361307C5ED}" presName="node" presStyleLbl="node1" presStyleIdx="11" presStyleCnt="12">
        <dgm:presLayoutVars>
          <dgm:bulletEnabled val="1"/>
        </dgm:presLayoutVars>
      </dgm:prSet>
      <dgm:spPr/>
    </dgm:pt>
  </dgm:ptLst>
  <dgm:cxnLst>
    <dgm:cxn modelId="{50043902-0EE5-4820-B46C-34DF7D625496}" type="presOf" srcId="{690C9C21-B2F3-4991-9689-D98513BA9696}" destId="{725EC39F-F259-4CB0-9B61-E69BBD909E56}" srcOrd="0" destOrd="0" presId="urn:microsoft.com/office/officeart/2005/8/layout/default"/>
    <dgm:cxn modelId="{32EEFB0B-8EA3-4CF5-AA7D-AE1E18904FAA}" type="presOf" srcId="{DCA3A3BC-8557-45E0-BC84-D6E1F9FA4CA9}" destId="{877E72D8-C562-4EF9-8793-DA0776B9151E}" srcOrd="0" destOrd="0" presId="urn:microsoft.com/office/officeart/2005/8/layout/default"/>
    <dgm:cxn modelId="{543EE111-63FF-4AF4-9259-19D665EDBF4D}" srcId="{A20B2AA2-2F95-4ED3-9551-73F5E49251B1}" destId="{AC90FA57-BF50-4A3E-9E22-C0297F49EC19}" srcOrd="6" destOrd="0" parTransId="{A7553CA1-33EA-47A8-B4DC-BD1B977EC18B}" sibTransId="{52B8FEBD-E01E-4919-AE39-B737B4B9366F}"/>
    <dgm:cxn modelId="{6256A613-E683-4226-B4DB-481F5149C08E}" type="presOf" srcId="{61AE1DDD-BEDB-4A87-A886-E6492BF02973}" destId="{D617A7B8-111B-4C35-A90A-6D102F8EDADD}" srcOrd="0" destOrd="0" presId="urn:microsoft.com/office/officeart/2005/8/layout/default"/>
    <dgm:cxn modelId="{25D5D715-FDC2-4A27-883E-78578336C9FB}" srcId="{A20B2AA2-2F95-4ED3-9551-73F5E49251B1}" destId="{839C7CC3-AFAB-4023-BB6C-4BF4ACDF80BA}" srcOrd="4" destOrd="0" parTransId="{2E15541C-92E4-4B03-BAF6-F0F88FA5428B}" sibTransId="{48A06B02-B2E1-495C-B1EF-A31490918675}"/>
    <dgm:cxn modelId="{8364AD1D-3124-4F49-8A26-592AF32D5027}" srcId="{A20B2AA2-2F95-4ED3-9551-73F5E49251B1}" destId="{58D13C43-634E-4DAF-9A4C-F9F78FC6827B}" srcOrd="3" destOrd="0" parTransId="{0EBFBDD9-1967-4536-A55D-A408D06B84F4}" sibTransId="{35F97BFF-829F-437A-97CB-0D402DD5917F}"/>
    <dgm:cxn modelId="{3A900935-5483-403D-B12F-EB995D12D474}" srcId="{A20B2AA2-2F95-4ED3-9551-73F5E49251B1}" destId="{690C9C21-B2F3-4991-9689-D98513BA9696}" srcOrd="0" destOrd="0" parTransId="{F29D1475-F92C-4BDD-A67C-2D5CADFB1F2D}" sibTransId="{B0252677-D240-4544-893A-ADDCCE44E195}"/>
    <dgm:cxn modelId="{E88C2437-406C-4EB9-B140-1DB8AEEF82CD}" type="presOf" srcId="{EDA6C15F-AA88-4446-8319-DCE02BA9768D}" destId="{0C8DB5F1-E85C-47EF-9A17-7BF71EBAF031}" srcOrd="0" destOrd="0" presId="urn:microsoft.com/office/officeart/2005/8/layout/default"/>
    <dgm:cxn modelId="{78D71839-44A3-47A5-AE2E-0E0EEAB9596C}" type="presOf" srcId="{11CF6729-51E0-4748-814F-64D1068FA9EE}" destId="{9B3F9A44-918C-4FEE-90CD-6CDC34070DD4}" srcOrd="0" destOrd="0" presId="urn:microsoft.com/office/officeart/2005/8/layout/default"/>
    <dgm:cxn modelId="{4BFFF03B-7472-47E6-ADD0-BBCA24D37516}" srcId="{A20B2AA2-2F95-4ED3-9551-73F5E49251B1}" destId="{11CF6729-51E0-4748-814F-64D1068FA9EE}" srcOrd="10" destOrd="0" parTransId="{632C13CF-9A44-4C12-AADD-FC3A4331D043}" sibTransId="{276F46AB-81BF-4448-8758-ACFA0B9B5E10}"/>
    <dgm:cxn modelId="{E211123F-F7A6-4785-9163-06A229F61EB0}" srcId="{A20B2AA2-2F95-4ED3-9551-73F5E49251B1}" destId="{EDA6C15F-AA88-4446-8319-DCE02BA9768D}" srcOrd="1" destOrd="0" parTransId="{14AC6287-AF89-4317-A27F-E0C5061CF16C}" sibTransId="{0207362A-75A9-4EBA-88C6-026A97158633}"/>
    <dgm:cxn modelId="{4962BC63-17C2-47BD-9BD6-94B7711BFFB8}" type="presOf" srcId="{DBFA5CD3-1A49-4DFC-8FAC-C4361307C5ED}" destId="{1E3A4A93-1E22-434E-ABBC-4DB4351F20F3}" srcOrd="0" destOrd="0" presId="urn:microsoft.com/office/officeart/2005/8/layout/default"/>
    <dgm:cxn modelId="{65293A49-2258-4464-9570-9AA198389F65}" srcId="{A20B2AA2-2F95-4ED3-9551-73F5E49251B1}" destId="{F3A70111-1CEA-49E8-A5E5-2F6FB980F08A}" srcOrd="8" destOrd="0" parTransId="{AAC69AB2-B34F-4790-A5F3-7E0E8FD96232}" sibTransId="{5031F99D-3E72-4242-A221-49D3DB6F4AF3}"/>
    <dgm:cxn modelId="{E77A716A-5ACD-4FDD-B8E8-F7D56273D43E}" srcId="{A20B2AA2-2F95-4ED3-9551-73F5E49251B1}" destId="{DCA3A3BC-8557-45E0-BC84-D6E1F9FA4CA9}" srcOrd="7" destOrd="0" parTransId="{5797441C-2A31-4250-915F-B62CF26D3DDF}" sibTransId="{8271D2BD-6D18-41BB-9432-D653CFA7D4D1}"/>
    <dgm:cxn modelId="{2F4AEB53-6ABA-43C0-A251-4EAF8A7AD96E}" srcId="{A20B2AA2-2F95-4ED3-9551-73F5E49251B1}" destId="{2DBE49CA-CD20-4475-8296-87FF7BB32777}" srcOrd="9" destOrd="0" parTransId="{7DE897BF-D2E4-4F68-83C3-93FDD5D323DC}" sibTransId="{F1AA89A7-DEA4-413D-8452-FA3E2F96AB48}"/>
    <dgm:cxn modelId="{D7767283-680F-4CA7-94E5-FAFBAC1A1690}" srcId="{A20B2AA2-2F95-4ED3-9551-73F5E49251B1}" destId="{DBFA5CD3-1A49-4DFC-8FAC-C4361307C5ED}" srcOrd="11" destOrd="0" parTransId="{EB490D4F-1EBA-4B1F-BAE1-DD5CA1838E97}" sibTransId="{D03013AE-6281-47C6-A6CA-74E4E9DD2A93}"/>
    <dgm:cxn modelId="{42DE54B2-23C4-4E0B-8E7F-5BF61089B0B2}" type="presOf" srcId="{58D13C43-634E-4DAF-9A4C-F9F78FC6827B}" destId="{ED6BA143-1430-4577-A431-5DCEAA10D8A9}" srcOrd="0" destOrd="0" presId="urn:microsoft.com/office/officeart/2005/8/layout/default"/>
    <dgm:cxn modelId="{C94841B3-BD93-44D9-A2AA-C8DCE87839CF}" type="presOf" srcId="{AC90FA57-BF50-4A3E-9E22-C0297F49EC19}" destId="{6A1B74D6-9AFE-43B7-BA99-4ACAB048406D}" srcOrd="0" destOrd="0" presId="urn:microsoft.com/office/officeart/2005/8/layout/default"/>
    <dgm:cxn modelId="{CB3215BF-CF79-4B7A-A765-8D99C0F3EA29}" type="presOf" srcId="{39A9B789-8FC2-4FDE-A277-980BD8BBF743}" destId="{909C8F07-2361-45C2-8DB2-49CEB5FDBC5A}" srcOrd="0" destOrd="0" presId="urn:microsoft.com/office/officeart/2005/8/layout/default"/>
    <dgm:cxn modelId="{B3F8E1C0-261B-4FCB-9C4F-CAE7E665D296}" type="presOf" srcId="{2DBE49CA-CD20-4475-8296-87FF7BB32777}" destId="{B46E0C76-9C1E-4E2C-BDD5-3DADC8347C74}" srcOrd="0" destOrd="0" presId="urn:microsoft.com/office/officeart/2005/8/layout/default"/>
    <dgm:cxn modelId="{4FAE5BC8-61AE-4483-A54F-9EA66BF92381}" srcId="{A20B2AA2-2F95-4ED3-9551-73F5E49251B1}" destId="{39A9B789-8FC2-4FDE-A277-980BD8BBF743}" srcOrd="2" destOrd="0" parTransId="{CAF9FC00-9D54-418A-97D4-E0AFC9F762EB}" sibTransId="{9F4A1802-F436-4BAF-A2AA-4262FC0BAF9E}"/>
    <dgm:cxn modelId="{24143FCF-FA0C-47D6-98C8-3C91CB47639C}" type="presOf" srcId="{F3A70111-1CEA-49E8-A5E5-2F6FB980F08A}" destId="{ABF6A074-CAC1-4FC2-A203-5C62C734BF73}" srcOrd="0" destOrd="0" presId="urn:microsoft.com/office/officeart/2005/8/layout/default"/>
    <dgm:cxn modelId="{5DA737E5-2A60-4817-BC91-64550B10B801}" srcId="{A20B2AA2-2F95-4ED3-9551-73F5E49251B1}" destId="{61AE1DDD-BEDB-4A87-A886-E6492BF02973}" srcOrd="5" destOrd="0" parTransId="{BA388255-E994-4697-9BA3-4F804374C94B}" sibTransId="{AA1EF218-AB75-46E2-A023-608F4CC0B8A1}"/>
    <dgm:cxn modelId="{CA6471F3-92FF-426A-8DD2-725A972AE147}" type="presOf" srcId="{A20B2AA2-2F95-4ED3-9551-73F5E49251B1}" destId="{FB269624-313C-4B48-BACA-1671C5029622}" srcOrd="0" destOrd="0" presId="urn:microsoft.com/office/officeart/2005/8/layout/default"/>
    <dgm:cxn modelId="{D3799EFC-B133-4A43-A777-DEAE9B94B5AE}" type="presOf" srcId="{839C7CC3-AFAB-4023-BB6C-4BF4ACDF80BA}" destId="{ED77D377-18F6-42BA-8685-0E419D24DFF1}" srcOrd="0" destOrd="0" presId="urn:microsoft.com/office/officeart/2005/8/layout/default"/>
    <dgm:cxn modelId="{FC111312-9ABD-46BA-B23A-B0D279C65538}" type="presParOf" srcId="{FB269624-313C-4B48-BACA-1671C5029622}" destId="{725EC39F-F259-4CB0-9B61-E69BBD909E56}" srcOrd="0" destOrd="0" presId="urn:microsoft.com/office/officeart/2005/8/layout/default"/>
    <dgm:cxn modelId="{783AF2CB-BC17-4487-AF10-1D4DC687BC89}" type="presParOf" srcId="{FB269624-313C-4B48-BACA-1671C5029622}" destId="{EB02B631-B85B-4E56-9651-04763B590115}" srcOrd="1" destOrd="0" presId="urn:microsoft.com/office/officeart/2005/8/layout/default"/>
    <dgm:cxn modelId="{31B9B07B-7E8A-4BEE-B5E1-D811D52013E2}" type="presParOf" srcId="{FB269624-313C-4B48-BACA-1671C5029622}" destId="{0C8DB5F1-E85C-47EF-9A17-7BF71EBAF031}" srcOrd="2" destOrd="0" presId="urn:microsoft.com/office/officeart/2005/8/layout/default"/>
    <dgm:cxn modelId="{73679C01-685A-4637-B948-368B1E2886D3}" type="presParOf" srcId="{FB269624-313C-4B48-BACA-1671C5029622}" destId="{60D397D6-1062-4B9C-96C8-B6127B162C2D}" srcOrd="3" destOrd="0" presId="urn:microsoft.com/office/officeart/2005/8/layout/default"/>
    <dgm:cxn modelId="{53DDF309-67B5-4DEF-AB03-29A78CBA012F}" type="presParOf" srcId="{FB269624-313C-4B48-BACA-1671C5029622}" destId="{909C8F07-2361-45C2-8DB2-49CEB5FDBC5A}" srcOrd="4" destOrd="0" presId="urn:microsoft.com/office/officeart/2005/8/layout/default"/>
    <dgm:cxn modelId="{1017DF3C-43A5-43F8-B831-231D3C7FBD95}" type="presParOf" srcId="{FB269624-313C-4B48-BACA-1671C5029622}" destId="{8BA122E2-C6A5-43C1-8228-76AC54A01698}" srcOrd="5" destOrd="0" presId="urn:microsoft.com/office/officeart/2005/8/layout/default"/>
    <dgm:cxn modelId="{5C836FB0-D1F6-443B-97D6-9EEAD4E3B414}" type="presParOf" srcId="{FB269624-313C-4B48-BACA-1671C5029622}" destId="{ED6BA143-1430-4577-A431-5DCEAA10D8A9}" srcOrd="6" destOrd="0" presId="urn:microsoft.com/office/officeart/2005/8/layout/default"/>
    <dgm:cxn modelId="{23470DE7-ABB1-4B15-B5D7-419C98B242EB}" type="presParOf" srcId="{FB269624-313C-4B48-BACA-1671C5029622}" destId="{6A425120-44D2-4A12-9F4C-30EBA66EEAF5}" srcOrd="7" destOrd="0" presId="urn:microsoft.com/office/officeart/2005/8/layout/default"/>
    <dgm:cxn modelId="{AB8D12C2-4122-4B9F-8F9E-FB477DD66707}" type="presParOf" srcId="{FB269624-313C-4B48-BACA-1671C5029622}" destId="{ED77D377-18F6-42BA-8685-0E419D24DFF1}" srcOrd="8" destOrd="0" presId="urn:microsoft.com/office/officeart/2005/8/layout/default"/>
    <dgm:cxn modelId="{6036A1B7-06A3-4145-90EF-97C11B70B949}" type="presParOf" srcId="{FB269624-313C-4B48-BACA-1671C5029622}" destId="{A838769B-3EFE-4E1B-A451-7A8602C56603}" srcOrd="9" destOrd="0" presId="urn:microsoft.com/office/officeart/2005/8/layout/default"/>
    <dgm:cxn modelId="{24869045-F4C4-4609-B0D4-A45843390BBD}" type="presParOf" srcId="{FB269624-313C-4B48-BACA-1671C5029622}" destId="{D617A7B8-111B-4C35-A90A-6D102F8EDADD}" srcOrd="10" destOrd="0" presId="urn:microsoft.com/office/officeart/2005/8/layout/default"/>
    <dgm:cxn modelId="{4BDBEC36-3F06-4066-9877-86A65B7F3D5F}" type="presParOf" srcId="{FB269624-313C-4B48-BACA-1671C5029622}" destId="{205330DA-A0E0-48EA-816F-16B95500FE2B}" srcOrd="11" destOrd="0" presId="urn:microsoft.com/office/officeart/2005/8/layout/default"/>
    <dgm:cxn modelId="{9E064B27-8EDF-4C2C-952D-A6B87DFE30E8}" type="presParOf" srcId="{FB269624-313C-4B48-BACA-1671C5029622}" destId="{6A1B74D6-9AFE-43B7-BA99-4ACAB048406D}" srcOrd="12" destOrd="0" presId="urn:microsoft.com/office/officeart/2005/8/layout/default"/>
    <dgm:cxn modelId="{C5BFE4B0-3C14-4B71-99DD-6658D445D14F}" type="presParOf" srcId="{FB269624-313C-4B48-BACA-1671C5029622}" destId="{54A9C30B-47B1-43E2-8F70-5A6C30B45FDC}" srcOrd="13" destOrd="0" presId="urn:microsoft.com/office/officeart/2005/8/layout/default"/>
    <dgm:cxn modelId="{5CBDA856-87B6-4FD7-A0C1-770E932A62C7}" type="presParOf" srcId="{FB269624-313C-4B48-BACA-1671C5029622}" destId="{877E72D8-C562-4EF9-8793-DA0776B9151E}" srcOrd="14" destOrd="0" presId="urn:microsoft.com/office/officeart/2005/8/layout/default"/>
    <dgm:cxn modelId="{B815DBEE-1424-4D0B-8BA9-AA3A379B389C}" type="presParOf" srcId="{FB269624-313C-4B48-BACA-1671C5029622}" destId="{36B2646B-8B74-46FA-94A0-426A5EC84866}" srcOrd="15" destOrd="0" presId="urn:microsoft.com/office/officeart/2005/8/layout/default"/>
    <dgm:cxn modelId="{291F9370-9D62-4B5F-92C0-B92C189A5F60}" type="presParOf" srcId="{FB269624-313C-4B48-BACA-1671C5029622}" destId="{ABF6A074-CAC1-4FC2-A203-5C62C734BF73}" srcOrd="16" destOrd="0" presId="urn:microsoft.com/office/officeart/2005/8/layout/default"/>
    <dgm:cxn modelId="{D89D2E1F-C1B4-402C-B5F8-125E20DECF28}" type="presParOf" srcId="{FB269624-313C-4B48-BACA-1671C5029622}" destId="{F54BF158-DE49-48B3-9CCC-9755D18E68B7}" srcOrd="17" destOrd="0" presId="urn:microsoft.com/office/officeart/2005/8/layout/default"/>
    <dgm:cxn modelId="{C17EF815-59F6-43FE-9356-B7E9CC615E46}" type="presParOf" srcId="{FB269624-313C-4B48-BACA-1671C5029622}" destId="{B46E0C76-9C1E-4E2C-BDD5-3DADC8347C74}" srcOrd="18" destOrd="0" presId="urn:microsoft.com/office/officeart/2005/8/layout/default"/>
    <dgm:cxn modelId="{D56D2D77-E419-4D7E-8505-ACCC9491DA06}" type="presParOf" srcId="{FB269624-313C-4B48-BACA-1671C5029622}" destId="{ABFBD969-50A8-44A5-A155-2453D415F0F8}" srcOrd="19" destOrd="0" presId="urn:microsoft.com/office/officeart/2005/8/layout/default"/>
    <dgm:cxn modelId="{1485C57F-65D3-4E7B-ADE5-37D2269329DB}" type="presParOf" srcId="{FB269624-313C-4B48-BACA-1671C5029622}" destId="{9B3F9A44-918C-4FEE-90CD-6CDC34070DD4}" srcOrd="20" destOrd="0" presId="urn:microsoft.com/office/officeart/2005/8/layout/default"/>
    <dgm:cxn modelId="{B56D7538-088D-4E5A-BF38-C5AF2DE7BAC6}" type="presParOf" srcId="{FB269624-313C-4B48-BACA-1671C5029622}" destId="{F87B9DA4-BFBA-4B2A-8B93-3B053CD02934}" srcOrd="21" destOrd="0" presId="urn:microsoft.com/office/officeart/2005/8/layout/default"/>
    <dgm:cxn modelId="{E0BB87E7-E556-4CAD-BD45-BED8735C8458}" type="presParOf" srcId="{FB269624-313C-4B48-BACA-1671C5029622}" destId="{1E3A4A93-1E22-434E-ABBC-4DB4351F20F3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BD05B-1A0F-4BE8-B5BB-47F54E7ACD68}">
      <dsp:nvSpPr>
        <dsp:cNvPr id="0" name=""/>
        <dsp:cNvSpPr/>
      </dsp:nvSpPr>
      <dsp:spPr>
        <a:xfrm>
          <a:off x="722643" y="164798"/>
          <a:ext cx="544218" cy="5442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66149-0175-4E4E-8549-24EFAF127B21}">
      <dsp:nvSpPr>
        <dsp:cNvPr id="0" name=""/>
        <dsp:cNvSpPr/>
      </dsp:nvSpPr>
      <dsp:spPr>
        <a:xfrm>
          <a:off x="390065" y="977491"/>
          <a:ext cx="1209375" cy="976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Restrict food to manage diabetes </a:t>
          </a:r>
        </a:p>
      </dsp:txBody>
      <dsp:txXfrm>
        <a:off x="390065" y="977491"/>
        <a:ext cx="1209375" cy="976597"/>
      </dsp:txXfrm>
    </dsp:sp>
    <dsp:sp modelId="{1574BDC6-46A1-447B-9D7D-FBEE3B075EDA}">
      <dsp:nvSpPr>
        <dsp:cNvPr id="0" name=""/>
        <dsp:cNvSpPr/>
      </dsp:nvSpPr>
      <dsp:spPr>
        <a:xfrm>
          <a:off x="2143659" y="164798"/>
          <a:ext cx="544218" cy="5442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232CC-E8F8-4B36-AFC6-21831F81F224}">
      <dsp:nvSpPr>
        <dsp:cNvPr id="0" name=""/>
        <dsp:cNvSpPr/>
      </dsp:nvSpPr>
      <dsp:spPr>
        <a:xfrm>
          <a:off x="1811081" y="977491"/>
          <a:ext cx="1209375" cy="976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Hypo  </a:t>
          </a:r>
        </a:p>
      </dsp:txBody>
      <dsp:txXfrm>
        <a:off x="1811081" y="977491"/>
        <a:ext cx="1209375" cy="976597"/>
      </dsp:txXfrm>
    </dsp:sp>
    <dsp:sp modelId="{0C7CCF3B-BFA3-4676-BBCC-2331C50BCD9B}">
      <dsp:nvSpPr>
        <dsp:cNvPr id="0" name=""/>
        <dsp:cNvSpPr/>
      </dsp:nvSpPr>
      <dsp:spPr>
        <a:xfrm>
          <a:off x="3564675" y="164798"/>
          <a:ext cx="544218" cy="5442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4C493-D3C0-44B8-9930-B68D8E733199}">
      <dsp:nvSpPr>
        <dsp:cNvPr id="0" name=""/>
        <dsp:cNvSpPr/>
      </dsp:nvSpPr>
      <dsp:spPr>
        <a:xfrm>
          <a:off x="3232096" y="977491"/>
          <a:ext cx="1209375" cy="976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Guilt and failure </a:t>
          </a:r>
          <a:endParaRPr lang="en-US" sz="2400" kern="1200" dirty="0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3232096" y="977491"/>
        <a:ext cx="1209375" cy="976597"/>
      </dsp:txXfrm>
    </dsp:sp>
    <dsp:sp modelId="{802336AF-8964-4579-8ACF-9A185F09A800}">
      <dsp:nvSpPr>
        <dsp:cNvPr id="0" name=""/>
        <dsp:cNvSpPr/>
      </dsp:nvSpPr>
      <dsp:spPr>
        <a:xfrm>
          <a:off x="4985690" y="164798"/>
          <a:ext cx="544218" cy="54421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F80EC-98BF-4937-A80C-80380E0BC994}">
      <dsp:nvSpPr>
        <dsp:cNvPr id="0" name=""/>
        <dsp:cNvSpPr/>
      </dsp:nvSpPr>
      <dsp:spPr>
        <a:xfrm>
          <a:off x="4653112" y="977491"/>
          <a:ext cx="1209375" cy="976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Low self-esteem </a:t>
          </a:r>
        </a:p>
      </dsp:txBody>
      <dsp:txXfrm>
        <a:off x="4653112" y="977491"/>
        <a:ext cx="1209375" cy="976597"/>
      </dsp:txXfrm>
    </dsp:sp>
    <dsp:sp modelId="{3D9E836D-19A0-4920-A6A8-D60B2655547B}">
      <dsp:nvSpPr>
        <dsp:cNvPr id="0" name=""/>
        <dsp:cNvSpPr/>
      </dsp:nvSpPr>
      <dsp:spPr>
        <a:xfrm>
          <a:off x="6406706" y="164798"/>
          <a:ext cx="544218" cy="54421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AAB8F7-B9E4-4282-9241-3AA8F9B199B3}">
      <dsp:nvSpPr>
        <dsp:cNvPr id="0" name=""/>
        <dsp:cNvSpPr/>
      </dsp:nvSpPr>
      <dsp:spPr>
        <a:xfrm>
          <a:off x="6074128" y="977491"/>
          <a:ext cx="1209375" cy="976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Binge </a:t>
          </a:r>
        </a:p>
      </dsp:txBody>
      <dsp:txXfrm>
        <a:off x="6074128" y="977491"/>
        <a:ext cx="1209375" cy="976597"/>
      </dsp:txXfrm>
    </dsp:sp>
    <dsp:sp modelId="{9831B047-6857-4FA8-898C-4594DC185661}">
      <dsp:nvSpPr>
        <dsp:cNvPr id="0" name=""/>
        <dsp:cNvSpPr/>
      </dsp:nvSpPr>
      <dsp:spPr>
        <a:xfrm>
          <a:off x="7827721" y="164798"/>
          <a:ext cx="544218" cy="54421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2FFBD-F7E9-4936-90F9-6D2332367A65}">
      <dsp:nvSpPr>
        <dsp:cNvPr id="0" name=""/>
        <dsp:cNvSpPr/>
      </dsp:nvSpPr>
      <dsp:spPr>
        <a:xfrm>
          <a:off x="7495143" y="977491"/>
          <a:ext cx="1209375" cy="976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Guilt </a:t>
          </a:r>
        </a:p>
      </dsp:txBody>
      <dsp:txXfrm>
        <a:off x="7495143" y="977491"/>
        <a:ext cx="1209375" cy="976597"/>
      </dsp:txXfrm>
    </dsp:sp>
    <dsp:sp modelId="{3B293D5C-7D67-4E14-81AE-BC97122B7477}">
      <dsp:nvSpPr>
        <dsp:cNvPr id="0" name=""/>
        <dsp:cNvSpPr/>
      </dsp:nvSpPr>
      <dsp:spPr>
        <a:xfrm>
          <a:off x="9248737" y="164798"/>
          <a:ext cx="544218" cy="544218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BD9E1-3866-497E-9765-03C5A1396E9B}">
      <dsp:nvSpPr>
        <dsp:cNvPr id="0" name=""/>
        <dsp:cNvSpPr/>
      </dsp:nvSpPr>
      <dsp:spPr>
        <a:xfrm>
          <a:off x="8916159" y="977491"/>
          <a:ext cx="1209375" cy="976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Purge </a:t>
          </a:r>
        </a:p>
      </dsp:txBody>
      <dsp:txXfrm>
        <a:off x="8916159" y="977491"/>
        <a:ext cx="1209375" cy="976597"/>
      </dsp:txXfrm>
    </dsp:sp>
    <dsp:sp modelId="{1B42245C-D2B2-4E99-BE3A-A684307E82A3}">
      <dsp:nvSpPr>
        <dsp:cNvPr id="0" name=""/>
        <dsp:cNvSpPr/>
      </dsp:nvSpPr>
      <dsp:spPr>
        <a:xfrm>
          <a:off x="1389208" y="2326840"/>
          <a:ext cx="544218" cy="544218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B0AE9-A89F-48A2-8B29-54B0020352EA}">
      <dsp:nvSpPr>
        <dsp:cNvPr id="0" name=""/>
        <dsp:cNvSpPr/>
      </dsp:nvSpPr>
      <dsp:spPr>
        <a:xfrm>
          <a:off x="1056630" y="3139533"/>
          <a:ext cx="1209375" cy="976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Repeat.</a:t>
          </a:r>
        </a:p>
      </dsp:txBody>
      <dsp:txXfrm>
        <a:off x="1056630" y="3139533"/>
        <a:ext cx="1209375" cy="976597"/>
      </dsp:txXfrm>
    </dsp:sp>
    <dsp:sp modelId="{AA739769-3EF2-4D79-AF3D-AE337C2305B5}">
      <dsp:nvSpPr>
        <dsp:cNvPr id="0" name=""/>
        <dsp:cNvSpPr/>
      </dsp:nvSpPr>
      <dsp:spPr>
        <a:xfrm>
          <a:off x="5696198" y="2256433"/>
          <a:ext cx="544218" cy="544218"/>
        </a:xfrm>
        <a:prstGeom prst="rect">
          <a:avLst/>
        </a:prstGeom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DBF211-6844-4DCE-841E-F717EF9A82D9}">
      <dsp:nvSpPr>
        <dsp:cNvPr id="0" name=""/>
        <dsp:cNvSpPr/>
      </dsp:nvSpPr>
      <dsp:spPr>
        <a:xfrm>
          <a:off x="2477646" y="2928310"/>
          <a:ext cx="6981322" cy="1258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FF"/>
              </a:solidFill>
            </a:rPr>
            <a:t>It was </a:t>
          </a:r>
          <a:r>
            <a:rPr lang="en-US" sz="2800" b="1" kern="1200" dirty="0">
              <a:solidFill>
                <a:srgbClr val="FFFFFF"/>
              </a:solidFill>
            </a:rPr>
            <a:t>less about weight loss/body image </a:t>
          </a:r>
          <a:r>
            <a:rPr lang="en-US" sz="2400" kern="1200" dirty="0">
              <a:solidFill>
                <a:srgbClr val="FFFFFF"/>
              </a:solidFill>
            </a:rPr>
            <a:t>and more about a </a:t>
          </a:r>
          <a:r>
            <a:rPr lang="en-US" sz="2800" b="1" kern="1200" dirty="0">
              <a:solidFill>
                <a:srgbClr val="FFFFFF"/>
              </a:solidFill>
            </a:rPr>
            <a:t>lack of control and burnout  </a:t>
          </a:r>
          <a:endParaRPr lang="en-US" sz="2400" b="1" kern="1200" dirty="0">
            <a:solidFill>
              <a:srgbClr val="FFFFFF"/>
            </a:solidFill>
          </a:endParaRPr>
        </a:p>
      </dsp:txBody>
      <dsp:txXfrm>
        <a:off x="2477646" y="2928310"/>
        <a:ext cx="6981322" cy="1258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74A0C-4A59-4479-BA0B-9CB9E857EB04}">
      <dsp:nvSpPr>
        <dsp:cNvPr id="0" name=""/>
        <dsp:cNvSpPr/>
      </dsp:nvSpPr>
      <dsp:spPr>
        <a:xfrm>
          <a:off x="1843674" y="402024"/>
          <a:ext cx="3082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826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89335" y="446049"/>
        <a:ext cx="16943" cy="3391"/>
      </dsp:txXfrm>
    </dsp:sp>
    <dsp:sp modelId="{510FC2B9-AD73-4189-A3B0-D278C03E7EC8}">
      <dsp:nvSpPr>
        <dsp:cNvPr id="0" name=""/>
        <dsp:cNvSpPr/>
      </dsp:nvSpPr>
      <dsp:spPr>
        <a:xfrm>
          <a:off x="372152" y="5748"/>
          <a:ext cx="1473322" cy="883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94" tIns="75780" rIns="72194" bIns="757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Power imbalance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PWD/HCP</a:t>
          </a:r>
          <a:endParaRPr lang="en-US" sz="1600" kern="1200" dirty="0"/>
        </a:p>
      </dsp:txBody>
      <dsp:txXfrm>
        <a:off x="372152" y="5748"/>
        <a:ext cx="1473322" cy="883993"/>
      </dsp:txXfrm>
    </dsp:sp>
    <dsp:sp modelId="{30C9527F-CCBC-436A-9E3A-C1DD42DCE23C}">
      <dsp:nvSpPr>
        <dsp:cNvPr id="0" name=""/>
        <dsp:cNvSpPr/>
      </dsp:nvSpPr>
      <dsp:spPr>
        <a:xfrm>
          <a:off x="3655861" y="402024"/>
          <a:ext cx="3082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826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01521" y="446049"/>
        <a:ext cx="16943" cy="3391"/>
      </dsp:txXfrm>
    </dsp:sp>
    <dsp:sp modelId="{28E157A6-1B42-421B-97AA-6D514B494C8B}">
      <dsp:nvSpPr>
        <dsp:cNvPr id="0" name=""/>
        <dsp:cNvSpPr/>
      </dsp:nvSpPr>
      <dsp:spPr>
        <a:xfrm>
          <a:off x="2184338" y="5748"/>
          <a:ext cx="1473322" cy="883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94" tIns="75780" rIns="72194" bIns="757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The impact ‘clinic’ had on my self-care</a:t>
          </a:r>
          <a:endParaRPr lang="en-US" sz="1600" kern="1200" dirty="0"/>
        </a:p>
      </dsp:txBody>
      <dsp:txXfrm>
        <a:off x="2184338" y="5748"/>
        <a:ext cx="1473322" cy="883993"/>
      </dsp:txXfrm>
    </dsp:sp>
    <dsp:sp modelId="{3B7F96B9-6EA9-4E36-A914-1DE5019FFB41}">
      <dsp:nvSpPr>
        <dsp:cNvPr id="0" name=""/>
        <dsp:cNvSpPr/>
      </dsp:nvSpPr>
      <dsp:spPr>
        <a:xfrm>
          <a:off x="1108813" y="887941"/>
          <a:ext cx="3624373" cy="308264"/>
        </a:xfrm>
        <a:custGeom>
          <a:avLst/>
          <a:gdLst/>
          <a:ahLst/>
          <a:cxnLst/>
          <a:rect l="0" t="0" r="0" b="0"/>
          <a:pathLst>
            <a:path>
              <a:moveTo>
                <a:pt x="3624373" y="0"/>
              </a:moveTo>
              <a:lnTo>
                <a:pt x="3624373" y="171232"/>
              </a:lnTo>
              <a:lnTo>
                <a:pt x="0" y="171232"/>
              </a:lnTo>
              <a:lnTo>
                <a:pt x="0" y="308264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29995" y="1040377"/>
        <a:ext cx="182009" cy="3391"/>
      </dsp:txXfrm>
    </dsp:sp>
    <dsp:sp modelId="{F293AC6D-EC21-49A8-8059-93EBBCF1CDBF}">
      <dsp:nvSpPr>
        <dsp:cNvPr id="0" name=""/>
        <dsp:cNvSpPr/>
      </dsp:nvSpPr>
      <dsp:spPr>
        <a:xfrm>
          <a:off x="3996525" y="5748"/>
          <a:ext cx="1473322" cy="883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94" tIns="75780" rIns="72194" bIns="757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Perfectionism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4-7mmol</a:t>
          </a:r>
          <a:endParaRPr lang="en-US" sz="1600" kern="1200" dirty="0"/>
        </a:p>
      </dsp:txBody>
      <dsp:txXfrm>
        <a:off x="3996525" y="5748"/>
        <a:ext cx="1473322" cy="883993"/>
      </dsp:txXfrm>
    </dsp:sp>
    <dsp:sp modelId="{F5CE7459-0B3A-4DBD-8F0B-4335A3B54F67}">
      <dsp:nvSpPr>
        <dsp:cNvPr id="0" name=""/>
        <dsp:cNvSpPr/>
      </dsp:nvSpPr>
      <dsp:spPr>
        <a:xfrm>
          <a:off x="1843674" y="1624882"/>
          <a:ext cx="3082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826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89335" y="1668906"/>
        <a:ext cx="16943" cy="3391"/>
      </dsp:txXfrm>
    </dsp:sp>
    <dsp:sp modelId="{DA6EA7CF-4D70-4512-8E69-BBDB4D0A9D15}">
      <dsp:nvSpPr>
        <dsp:cNvPr id="0" name=""/>
        <dsp:cNvSpPr/>
      </dsp:nvSpPr>
      <dsp:spPr>
        <a:xfrm>
          <a:off x="372152" y="1228605"/>
          <a:ext cx="1473322" cy="883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94" tIns="75780" rIns="72194" bIns="757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Coming to terms with sexuality </a:t>
          </a:r>
          <a:endParaRPr lang="en-US" sz="1600" kern="1200" dirty="0"/>
        </a:p>
      </dsp:txBody>
      <dsp:txXfrm>
        <a:off x="372152" y="1228605"/>
        <a:ext cx="1473322" cy="883993"/>
      </dsp:txXfrm>
    </dsp:sp>
    <dsp:sp modelId="{F478B9C5-7677-49B1-9F7D-9A2B77224CD8}">
      <dsp:nvSpPr>
        <dsp:cNvPr id="0" name=""/>
        <dsp:cNvSpPr/>
      </dsp:nvSpPr>
      <dsp:spPr>
        <a:xfrm>
          <a:off x="3655861" y="1624882"/>
          <a:ext cx="3082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826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01521" y="1668906"/>
        <a:ext cx="16943" cy="3391"/>
      </dsp:txXfrm>
    </dsp:sp>
    <dsp:sp modelId="{69AA3B0F-9193-4A77-A46C-D3DE07583416}">
      <dsp:nvSpPr>
        <dsp:cNvPr id="0" name=""/>
        <dsp:cNvSpPr/>
      </dsp:nvSpPr>
      <dsp:spPr>
        <a:xfrm>
          <a:off x="2184338" y="1228605"/>
          <a:ext cx="1473322" cy="883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94" tIns="75780" rIns="72194" bIns="757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Unhealthy relationships </a:t>
          </a:r>
          <a:endParaRPr lang="en-US" sz="1600" kern="1200" dirty="0"/>
        </a:p>
      </dsp:txBody>
      <dsp:txXfrm>
        <a:off x="2184338" y="1228605"/>
        <a:ext cx="1473322" cy="883993"/>
      </dsp:txXfrm>
    </dsp:sp>
    <dsp:sp modelId="{3FB43ABA-0C2B-44E8-9AC3-5A46E808DD0C}">
      <dsp:nvSpPr>
        <dsp:cNvPr id="0" name=""/>
        <dsp:cNvSpPr/>
      </dsp:nvSpPr>
      <dsp:spPr>
        <a:xfrm>
          <a:off x="1108813" y="2110799"/>
          <a:ext cx="3624373" cy="308264"/>
        </a:xfrm>
        <a:custGeom>
          <a:avLst/>
          <a:gdLst/>
          <a:ahLst/>
          <a:cxnLst/>
          <a:rect l="0" t="0" r="0" b="0"/>
          <a:pathLst>
            <a:path>
              <a:moveTo>
                <a:pt x="3624373" y="0"/>
              </a:moveTo>
              <a:lnTo>
                <a:pt x="3624373" y="171232"/>
              </a:lnTo>
              <a:lnTo>
                <a:pt x="0" y="171232"/>
              </a:lnTo>
              <a:lnTo>
                <a:pt x="0" y="308264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29995" y="2263235"/>
        <a:ext cx="182009" cy="3391"/>
      </dsp:txXfrm>
    </dsp:sp>
    <dsp:sp modelId="{9E0FD0A0-F897-4EBB-A13C-A35996137906}">
      <dsp:nvSpPr>
        <dsp:cNvPr id="0" name=""/>
        <dsp:cNvSpPr/>
      </dsp:nvSpPr>
      <dsp:spPr>
        <a:xfrm>
          <a:off x="3996525" y="1228605"/>
          <a:ext cx="1473322" cy="883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94" tIns="75780" rIns="72194" bIns="757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Isolation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(No peer support) </a:t>
          </a:r>
          <a:endParaRPr lang="en-US" sz="1400" kern="1200" dirty="0"/>
        </a:p>
      </dsp:txBody>
      <dsp:txXfrm>
        <a:off x="3996525" y="1228605"/>
        <a:ext cx="1473322" cy="883993"/>
      </dsp:txXfrm>
    </dsp:sp>
    <dsp:sp modelId="{60170672-7135-4CB1-8027-0D3E82657661}">
      <dsp:nvSpPr>
        <dsp:cNvPr id="0" name=""/>
        <dsp:cNvSpPr/>
      </dsp:nvSpPr>
      <dsp:spPr>
        <a:xfrm>
          <a:off x="1843674" y="2847740"/>
          <a:ext cx="3082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826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89335" y="2891764"/>
        <a:ext cx="16943" cy="3391"/>
      </dsp:txXfrm>
    </dsp:sp>
    <dsp:sp modelId="{CBF9A5A9-02E3-4515-B630-6AA2309E67A0}">
      <dsp:nvSpPr>
        <dsp:cNvPr id="0" name=""/>
        <dsp:cNvSpPr/>
      </dsp:nvSpPr>
      <dsp:spPr>
        <a:xfrm>
          <a:off x="372152" y="2451463"/>
          <a:ext cx="1473322" cy="883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94" tIns="75780" rIns="72194" bIns="757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Lack of awareness on mental health</a:t>
          </a:r>
          <a:endParaRPr lang="en-US" sz="1600" kern="1200" dirty="0"/>
        </a:p>
      </dsp:txBody>
      <dsp:txXfrm>
        <a:off x="372152" y="2451463"/>
        <a:ext cx="1473322" cy="883993"/>
      </dsp:txXfrm>
    </dsp:sp>
    <dsp:sp modelId="{AAC9E55A-6049-4FB6-900C-F5FABB25264A}">
      <dsp:nvSpPr>
        <dsp:cNvPr id="0" name=""/>
        <dsp:cNvSpPr/>
      </dsp:nvSpPr>
      <dsp:spPr>
        <a:xfrm>
          <a:off x="3655861" y="2847740"/>
          <a:ext cx="3082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826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01521" y="2891764"/>
        <a:ext cx="16943" cy="3391"/>
      </dsp:txXfrm>
    </dsp:sp>
    <dsp:sp modelId="{133F482C-AA95-4A79-9129-57BED6960F2A}">
      <dsp:nvSpPr>
        <dsp:cNvPr id="0" name=""/>
        <dsp:cNvSpPr/>
      </dsp:nvSpPr>
      <dsp:spPr>
        <a:xfrm>
          <a:off x="2184338" y="2451463"/>
          <a:ext cx="1473322" cy="883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94" tIns="75780" rIns="72194" bIns="757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Unhelpful and stigmatising language </a:t>
          </a:r>
          <a:endParaRPr lang="en-US" sz="1600" kern="1200" dirty="0"/>
        </a:p>
      </dsp:txBody>
      <dsp:txXfrm>
        <a:off x="2184338" y="2451463"/>
        <a:ext cx="1473322" cy="883993"/>
      </dsp:txXfrm>
    </dsp:sp>
    <dsp:sp modelId="{FE9A62F0-3A35-4C9C-AB22-5B33020D4B0B}">
      <dsp:nvSpPr>
        <dsp:cNvPr id="0" name=""/>
        <dsp:cNvSpPr/>
      </dsp:nvSpPr>
      <dsp:spPr>
        <a:xfrm>
          <a:off x="1108813" y="3333657"/>
          <a:ext cx="3624373" cy="308264"/>
        </a:xfrm>
        <a:custGeom>
          <a:avLst/>
          <a:gdLst/>
          <a:ahLst/>
          <a:cxnLst/>
          <a:rect l="0" t="0" r="0" b="0"/>
          <a:pathLst>
            <a:path>
              <a:moveTo>
                <a:pt x="3624373" y="0"/>
              </a:moveTo>
              <a:lnTo>
                <a:pt x="3624373" y="171232"/>
              </a:lnTo>
              <a:lnTo>
                <a:pt x="0" y="171232"/>
              </a:lnTo>
              <a:lnTo>
                <a:pt x="0" y="308264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29995" y="3486093"/>
        <a:ext cx="182009" cy="3391"/>
      </dsp:txXfrm>
    </dsp:sp>
    <dsp:sp modelId="{EB566211-69A0-4569-935D-0C8FE2EB9A74}">
      <dsp:nvSpPr>
        <dsp:cNvPr id="0" name=""/>
        <dsp:cNvSpPr/>
      </dsp:nvSpPr>
      <dsp:spPr>
        <a:xfrm>
          <a:off x="3996525" y="2451463"/>
          <a:ext cx="1473322" cy="883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94" tIns="75780" rIns="72194" bIns="757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Complications</a:t>
          </a:r>
          <a:endParaRPr lang="en-GB" sz="1600" kern="1200" dirty="0"/>
        </a:p>
      </dsp:txBody>
      <dsp:txXfrm>
        <a:off x="3996525" y="2451463"/>
        <a:ext cx="1473322" cy="883993"/>
      </dsp:txXfrm>
    </dsp:sp>
    <dsp:sp modelId="{B9B70C49-F8A5-4ACA-A599-89DF79D1AC65}">
      <dsp:nvSpPr>
        <dsp:cNvPr id="0" name=""/>
        <dsp:cNvSpPr/>
      </dsp:nvSpPr>
      <dsp:spPr>
        <a:xfrm>
          <a:off x="1843674" y="4030685"/>
          <a:ext cx="3082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85632"/>
              </a:moveTo>
              <a:lnTo>
                <a:pt x="171232" y="85632"/>
              </a:lnTo>
              <a:lnTo>
                <a:pt x="171232" y="45720"/>
              </a:lnTo>
              <a:lnTo>
                <a:pt x="30826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89276" y="4074709"/>
        <a:ext cx="17060" cy="3391"/>
      </dsp:txXfrm>
    </dsp:sp>
    <dsp:sp modelId="{37249A78-9264-41CA-8F6C-053A73E1FC34}">
      <dsp:nvSpPr>
        <dsp:cNvPr id="0" name=""/>
        <dsp:cNvSpPr/>
      </dsp:nvSpPr>
      <dsp:spPr>
        <a:xfrm>
          <a:off x="372152" y="3674321"/>
          <a:ext cx="1473322" cy="883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94" tIns="75780" rIns="72194" bIns="757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Intense fear of failure </a:t>
          </a:r>
          <a:endParaRPr lang="en-US" sz="1600" kern="1200" dirty="0"/>
        </a:p>
      </dsp:txBody>
      <dsp:txXfrm>
        <a:off x="372152" y="3674321"/>
        <a:ext cx="1473322" cy="883993"/>
      </dsp:txXfrm>
    </dsp:sp>
    <dsp:sp modelId="{38D95C91-546B-4538-8C21-8F45855C6724}">
      <dsp:nvSpPr>
        <dsp:cNvPr id="0" name=""/>
        <dsp:cNvSpPr/>
      </dsp:nvSpPr>
      <dsp:spPr>
        <a:xfrm>
          <a:off x="3655861" y="4030685"/>
          <a:ext cx="3082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1232" y="45720"/>
              </a:lnTo>
              <a:lnTo>
                <a:pt x="171232" y="85632"/>
              </a:lnTo>
              <a:lnTo>
                <a:pt x="308264" y="8563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01463" y="4074709"/>
        <a:ext cx="17060" cy="3391"/>
      </dsp:txXfrm>
    </dsp:sp>
    <dsp:sp modelId="{E524A58D-7572-46F0-96A2-6267B5E2679C}">
      <dsp:nvSpPr>
        <dsp:cNvPr id="0" name=""/>
        <dsp:cNvSpPr/>
      </dsp:nvSpPr>
      <dsp:spPr>
        <a:xfrm>
          <a:off x="2184338" y="3634408"/>
          <a:ext cx="1473322" cy="883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94" tIns="75780" rIns="72194" bIns="757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Moderation</a:t>
          </a:r>
        </a:p>
      </dsp:txBody>
      <dsp:txXfrm>
        <a:off x="2184338" y="3634408"/>
        <a:ext cx="1473322" cy="883993"/>
      </dsp:txXfrm>
    </dsp:sp>
    <dsp:sp modelId="{A9B8D3F8-541C-479C-AEDB-65A7341E034B}">
      <dsp:nvSpPr>
        <dsp:cNvPr id="0" name=""/>
        <dsp:cNvSpPr/>
      </dsp:nvSpPr>
      <dsp:spPr>
        <a:xfrm>
          <a:off x="3996525" y="3674321"/>
          <a:ext cx="1473322" cy="883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94" tIns="75780" rIns="72194" bIns="757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Triggers</a:t>
          </a:r>
          <a:r>
            <a:rPr lang="en-US" sz="1600" kern="1200" baseline="0" dirty="0"/>
            <a:t> </a:t>
          </a:r>
        </a:p>
      </dsp:txBody>
      <dsp:txXfrm>
        <a:off x="3996525" y="3674321"/>
        <a:ext cx="1473322" cy="8839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78DFF-372C-44C8-9637-29CDBB79742C}">
      <dsp:nvSpPr>
        <dsp:cNvPr id="0" name=""/>
        <dsp:cNvSpPr/>
      </dsp:nvSpPr>
      <dsp:spPr>
        <a:xfrm>
          <a:off x="961120" y="2079"/>
          <a:ext cx="2094322" cy="12565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High HbA1c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74+ is a sign, mine was almost 140.</a:t>
          </a:r>
          <a:endParaRPr lang="en-US" sz="1800" kern="1200" dirty="0"/>
        </a:p>
      </dsp:txBody>
      <dsp:txXfrm>
        <a:off x="961120" y="2079"/>
        <a:ext cx="2094322" cy="1256593"/>
      </dsp:txXfrm>
    </dsp:sp>
    <dsp:sp modelId="{CCC49E84-DDFD-48A2-A429-D88D8BF6D5A3}">
      <dsp:nvSpPr>
        <dsp:cNvPr id="0" name=""/>
        <dsp:cNvSpPr/>
      </dsp:nvSpPr>
      <dsp:spPr>
        <a:xfrm>
          <a:off x="3277567" y="2079"/>
          <a:ext cx="2094322" cy="12565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Not wanting to share my blood glucose readings.</a:t>
          </a:r>
        </a:p>
      </dsp:txBody>
      <dsp:txXfrm>
        <a:off x="3277567" y="2079"/>
        <a:ext cx="2094322" cy="1256593"/>
      </dsp:txXfrm>
    </dsp:sp>
    <dsp:sp modelId="{28B7D9F3-205A-4F19-A327-EFE0E04F3E74}">
      <dsp:nvSpPr>
        <dsp:cNvPr id="0" name=""/>
        <dsp:cNvSpPr/>
      </dsp:nvSpPr>
      <dsp:spPr>
        <a:xfrm>
          <a:off x="5568630" y="2079"/>
          <a:ext cx="2094322" cy="12565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Weight</a:t>
          </a:r>
          <a:r>
            <a:rPr lang="en-US" sz="1800" kern="1200" baseline="0" dirty="0"/>
            <a:t> fluctuation and unexplained weight loss (do not rely on BMI).</a:t>
          </a:r>
          <a:endParaRPr lang="en-US" sz="1800" kern="1200" dirty="0"/>
        </a:p>
      </dsp:txBody>
      <dsp:txXfrm>
        <a:off x="5568630" y="2079"/>
        <a:ext cx="2094322" cy="1256593"/>
      </dsp:txXfrm>
    </dsp:sp>
    <dsp:sp modelId="{1D032F51-6231-4533-B9F2-18386DBD7D22}">
      <dsp:nvSpPr>
        <dsp:cNvPr id="0" name=""/>
        <dsp:cNvSpPr/>
      </dsp:nvSpPr>
      <dsp:spPr>
        <a:xfrm>
          <a:off x="7872385" y="2079"/>
          <a:ext cx="2094322" cy="12565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Persistent thirst frequent urination.</a:t>
          </a:r>
          <a:endParaRPr lang="en-US" sz="1800" kern="1200" dirty="0"/>
        </a:p>
      </dsp:txBody>
      <dsp:txXfrm>
        <a:off x="7872385" y="2079"/>
        <a:ext cx="2094322" cy="1256593"/>
      </dsp:txXfrm>
    </dsp:sp>
    <dsp:sp modelId="{83A4C339-B5CB-4B27-9852-A89D9DF66A5F}">
      <dsp:nvSpPr>
        <dsp:cNvPr id="0" name=""/>
        <dsp:cNvSpPr/>
      </dsp:nvSpPr>
      <dsp:spPr>
        <a:xfrm>
          <a:off x="961120" y="1468105"/>
          <a:ext cx="2094322" cy="12565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Fatigue, lethargy,, interrupted sleep, frequent naps.</a:t>
          </a:r>
          <a:endParaRPr lang="en-US" sz="1800" kern="1200" dirty="0"/>
        </a:p>
      </dsp:txBody>
      <dsp:txXfrm>
        <a:off x="961120" y="1468105"/>
        <a:ext cx="2094322" cy="1256593"/>
      </dsp:txXfrm>
    </dsp:sp>
    <dsp:sp modelId="{FC8F35AA-EE50-4F43-8037-1DC1B9FD8075}">
      <dsp:nvSpPr>
        <dsp:cNvPr id="0" name=""/>
        <dsp:cNvSpPr/>
      </dsp:nvSpPr>
      <dsp:spPr>
        <a:xfrm>
          <a:off x="3264875" y="1468105"/>
          <a:ext cx="2094322" cy="12565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1 DKA Admission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100s of near misses, no record of these.</a:t>
          </a:r>
          <a:endParaRPr lang="en-US" sz="1800" kern="1200" dirty="0"/>
        </a:p>
      </dsp:txBody>
      <dsp:txXfrm>
        <a:off x="3264875" y="1468105"/>
        <a:ext cx="2094322" cy="1256593"/>
      </dsp:txXfrm>
    </dsp:sp>
    <dsp:sp modelId="{0F2FDB2F-F550-434A-9F10-C83803A471C7}">
      <dsp:nvSpPr>
        <dsp:cNvPr id="0" name=""/>
        <dsp:cNvSpPr/>
      </dsp:nvSpPr>
      <dsp:spPr>
        <a:xfrm>
          <a:off x="5568630" y="1468105"/>
          <a:ext cx="2094322" cy="12565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Thrush.</a:t>
          </a:r>
        </a:p>
      </dsp:txBody>
      <dsp:txXfrm>
        <a:off x="5568630" y="1468105"/>
        <a:ext cx="2094322" cy="1256593"/>
      </dsp:txXfrm>
    </dsp:sp>
    <dsp:sp modelId="{751075B1-43EB-49E2-A8E4-9D3D92BC83F2}">
      <dsp:nvSpPr>
        <dsp:cNvPr id="0" name=""/>
        <dsp:cNvSpPr/>
      </dsp:nvSpPr>
      <dsp:spPr>
        <a:xfrm>
          <a:off x="7872385" y="1468105"/>
          <a:ext cx="2094322" cy="12565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No period for 6+ months.</a:t>
          </a:r>
          <a:endParaRPr lang="en-US" sz="1800" kern="1200" dirty="0"/>
        </a:p>
      </dsp:txBody>
      <dsp:txXfrm>
        <a:off x="7872385" y="1468105"/>
        <a:ext cx="2094322" cy="1256593"/>
      </dsp:txXfrm>
    </dsp:sp>
    <dsp:sp modelId="{42EAC25C-420B-4701-B038-9B2291972476}">
      <dsp:nvSpPr>
        <dsp:cNvPr id="0" name=""/>
        <dsp:cNvSpPr/>
      </dsp:nvSpPr>
      <dsp:spPr>
        <a:xfrm>
          <a:off x="961120" y="2934131"/>
          <a:ext cx="2094322" cy="12565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Stockpiles of insulin and supplies.</a:t>
          </a:r>
        </a:p>
      </dsp:txBody>
      <dsp:txXfrm>
        <a:off x="961120" y="2934131"/>
        <a:ext cx="2094322" cy="1256593"/>
      </dsp:txXfrm>
    </dsp:sp>
    <dsp:sp modelId="{7BB138D7-894D-48F6-8FA3-1868B2B7BF91}">
      <dsp:nvSpPr>
        <dsp:cNvPr id="0" name=""/>
        <dsp:cNvSpPr/>
      </dsp:nvSpPr>
      <dsp:spPr>
        <a:xfrm>
          <a:off x="3264875" y="2934131"/>
          <a:ext cx="2094322" cy="12565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Gaunt face, grey complexion, rosy cheeks</a:t>
          </a:r>
        </a:p>
      </dsp:txBody>
      <dsp:txXfrm>
        <a:off x="3264875" y="2934131"/>
        <a:ext cx="2094322" cy="1256593"/>
      </dsp:txXfrm>
    </dsp:sp>
    <dsp:sp modelId="{726563A0-D9E3-479A-8E8D-EF1559541984}">
      <dsp:nvSpPr>
        <dsp:cNvPr id="0" name=""/>
        <dsp:cNvSpPr/>
      </dsp:nvSpPr>
      <dsp:spPr>
        <a:xfrm>
          <a:off x="5568630" y="2934131"/>
          <a:ext cx="2094322" cy="12565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Self-harm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Cuts not healing, scarring.</a:t>
          </a:r>
        </a:p>
      </dsp:txBody>
      <dsp:txXfrm>
        <a:off x="5568630" y="2934131"/>
        <a:ext cx="2094322" cy="1256593"/>
      </dsp:txXfrm>
    </dsp:sp>
    <dsp:sp modelId="{A4C95B4A-8AFD-42CE-9576-9F2EE07CF452}">
      <dsp:nvSpPr>
        <dsp:cNvPr id="0" name=""/>
        <dsp:cNvSpPr/>
      </dsp:nvSpPr>
      <dsp:spPr>
        <a:xfrm>
          <a:off x="7872385" y="2934131"/>
          <a:ext cx="2094322" cy="12565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Other common eating disorder behaviors and/or factors.</a:t>
          </a:r>
        </a:p>
      </dsp:txBody>
      <dsp:txXfrm>
        <a:off x="7872385" y="2934131"/>
        <a:ext cx="2094322" cy="12565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EC39F-F259-4CB0-9B61-E69BBD909E56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 have found my own regimen of what individually works for me and my life.</a:t>
          </a:r>
          <a:endParaRPr lang="en-US" sz="1800" kern="1200" dirty="0"/>
        </a:p>
      </dsp:txBody>
      <dsp:txXfrm>
        <a:off x="582645" y="1178"/>
        <a:ext cx="2174490" cy="1304694"/>
      </dsp:txXfrm>
    </dsp:sp>
    <dsp:sp modelId="{0C8DB5F1-E85C-47EF-9A17-7BF71EBAF031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 don’t avoid a single food group. ‘Everything in moderation.’</a:t>
          </a:r>
          <a:endParaRPr lang="en-US" sz="1800" kern="1200" dirty="0"/>
        </a:p>
      </dsp:txBody>
      <dsp:txXfrm>
        <a:off x="2974584" y="1178"/>
        <a:ext cx="2174490" cy="1304694"/>
      </dsp:txXfrm>
    </dsp:sp>
    <dsp:sp modelId="{909C8F07-2361-45C2-8DB2-49CEB5FDBC5A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DAFNE helped me find freedom with food and carbs.</a:t>
          </a:r>
        </a:p>
      </dsp:txBody>
      <dsp:txXfrm>
        <a:off x="5366524" y="1178"/>
        <a:ext cx="2174490" cy="1304694"/>
      </dsp:txXfrm>
    </dsp:sp>
    <dsp:sp modelId="{ED6BA143-1430-4577-A431-5DCEAA10D8A9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Finding my voice – and developing the confidence to use it.</a:t>
          </a:r>
          <a:endParaRPr lang="en-US" sz="1800" kern="1200" dirty="0"/>
        </a:p>
      </dsp:txBody>
      <dsp:txXfrm>
        <a:off x="7758464" y="1178"/>
        <a:ext cx="2174490" cy="1304694"/>
      </dsp:txXfrm>
    </dsp:sp>
    <dsp:sp modelId="{ED77D377-18F6-42BA-8685-0E419D24DFF1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Learning to be more open with those around me.</a:t>
          </a:r>
          <a:endParaRPr lang="en-US" sz="1800" kern="1200" dirty="0"/>
        </a:p>
      </dsp:txBody>
      <dsp:txXfrm>
        <a:off x="582645" y="1523321"/>
        <a:ext cx="2174490" cy="1304694"/>
      </dsp:txXfrm>
    </dsp:sp>
    <dsp:sp modelId="{D617A7B8-111B-4C35-A90A-6D102F8EDADD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Diabetes tech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Introduced when I was ready to use it.</a:t>
          </a:r>
          <a:endParaRPr lang="en-US" sz="1800" kern="1200" dirty="0"/>
        </a:p>
      </dsp:txBody>
      <dsp:txXfrm>
        <a:off x="2974584" y="1523321"/>
        <a:ext cx="2174490" cy="1304694"/>
      </dsp:txXfrm>
    </dsp:sp>
    <dsp:sp modelId="{6A1B74D6-9AFE-43B7-BA99-4ACAB048406D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Trained myself to rethink  numbers as  information. </a:t>
          </a:r>
          <a:endParaRPr lang="en-US" sz="1800" kern="1200" dirty="0"/>
        </a:p>
      </dsp:txBody>
      <dsp:txXfrm>
        <a:off x="5366524" y="1523321"/>
        <a:ext cx="2174490" cy="1304694"/>
      </dsp:txXfrm>
    </dsp:sp>
    <dsp:sp modelId="{877E72D8-C562-4EF9-8793-DA0776B9151E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Setting my own expectations and knowing my limits. </a:t>
          </a:r>
          <a:endParaRPr lang="en-US" sz="1800" kern="1200" dirty="0"/>
        </a:p>
      </dsp:txBody>
      <dsp:txXfrm>
        <a:off x="7758464" y="1523321"/>
        <a:ext cx="2174490" cy="1304694"/>
      </dsp:txXfrm>
    </dsp:sp>
    <dsp:sp modelId="{ABF6A074-CAC1-4FC2-A203-5C62C734BF73}">
      <dsp:nvSpPr>
        <dsp:cNvPr id="0" name=""/>
        <dsp:cNvSpPr/>
      </dsp:nvSpPr>
      <dsp:spPr>
        <a:xfrm>
          <a:off x="582645" y="3045465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Practicing and exploring different ways of self-care. </a:t>
          </a:r>
          <a:endParaRPr lang="en-US" sz="1800" kern="1200" dirty="0"/>
        </a:p>
      </dsp:txBody>
      <dsp:txXfrm>
        <a:off x="582645" y="3045465"/>
        <a:ext cx="2174490" cy="1304694"/>
      </dsp:txXfrm>
    </dsp:sp>
    <dsp:sp modelId="{B46E0C76-9C1E-4E2C-BDD5-3DADC8347C74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 I had to make friends with my body and learn to like myself.</a:t>
          </a:r>
          <a:endParaRPr lang="en-US" sz="1800" kern="1200" dirty="0"/>
        </a:p>
      </dsp:txBody>
      <dsp:txXfrm>
        <a:off x="2974584" y="3045465"/>
        <a:ext cx="2174490" cy="1304694"/>
      </dsp:txXfrm>
    </dsp:sp>
    <dsp:sp modelId="{9B3F9A44-918C-4FEE-90CD-6CDC34070DD4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 removed scales and full length mirrors in my house for a while.</a:t>
          </a:r>
          <a:endParaRPr lang="en-US" sz="1800" kern="1200" dirty="0"/>
        </a:p>
      </dsp:txBody>
      <dsp:txXfrm>
        <a:off x="5366524" y="3045465"/>
        <a:ext cx="2174490" cy="1304694"/>
      </dsp:txXfrm>
    </dsp:sp>
    <dsp:sp modelId="{1E3A4A93-1E22-434E-ABBC-4DB4351F20F3}">
      <dsp:nvSpPr>
        <dsp:cNvPr id="0" name=""/>
        <dsp:cNvSpPr/>
      </dsp:nvSpPr>
      <dsp:spPr>
        <a:xfrm>
          <a:off x="7758464" y="3045465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I’ve learned when to challenge my thoughts and when to listen to them.</a:t>
          </a:r>
          <a:endParaRPr lang="en-US" sz="1800" kern="1200" dirty="0"/>
        </a:p>
      </dsp:txBody>
      <dsp:txXfrm>
        <a:off x="7758464" y="3045465"/>
        <a:ext cx="2174490" cy="1304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FF71-4AE0-47F0-ABA8-5C64719DF8C6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4A5C4-24FD-4B08-A5B2-8A5D65FC6F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22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FF71-4AE0-47F0-ABA8-5C64719DF8C6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4A5C4-24FD-4B08-A5B2-8A5D65FC6F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32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FF71-4AE0-47F0-ABA8-5C64719DF8C6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4A5C4-24FD-4B08-A5B2-8A5D65FC6F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45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FF71-4AE0-47F0-ABA8-5C64719DF8C6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4A5C4-24FD-4B08-A5B2-8A5D65FC6F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97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FF71-4AE0-47F0-ABA8-5C64719DF8C6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4A5C4-24FD-4B08-A5B2-8A5D65FC6F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839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FF71-4AE0-47F0-ABA8-5C64719DF8C6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4A5C4-24FD-4B08-A5B2-8A5D65FC6F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83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FF71-4AE0-47F0-ABA8-5C64719DF8C6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4A5C4-24FD-4B08-A5B2-8A5D65FC6F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2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FF71-4AE0-47F0-ABA8-5C64719DF8C6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4A5C4-24FD-4B08-A5B2-8A5D65FC6F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51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FF71-4AE0-47F0-ABA8-5C64719DF8C6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4A5C4-24FD-4B08-A5B2-8A5D65FC6F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25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FF71-4AE0-47F0-ABA8-5C64719DF8C6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4A5C4-24FD-4B08-A5B2-8A5D65FC6F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88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FF71-4AE0-47F0-ABA8-5C64719DF8C6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4A5C4-24FD-4B08-A5B2-8A5D65FC6F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67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0FF71-4AE0-47F0-ABA8-5C64719DF8C6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4A5C4-24FD-4B08-A5B2-8A5D65FC6F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5022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4.svg"/><Relationship Id="rId7" Type="http://schemas.openxmlformats.org/officeDocument/2006/relationships/diagramColors" Target="../diagrams/colors4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599" y="1803405"/>
            <a:ext cx="10395527" cy="1825096"/>
          </a:xfrm>
        </p:spPr>
        <p:txBody>
          <a:bodyPr>
            <a:normAutofit/>
          </a:bodyPr>
          <a:lstStyle/>
          <a:p>
            <a:r>
              <a:rPr lang="en-GB" sz="5000" dirty="0"/>
              <a:t>Living with Type 1 Diabetes -</a:t>
            </a:r>
            <a:br>
              <a:rPr lang="en-GB" sz="5000" dirty="0"/>
            </a:br>
            <a:r>
              <a:rPr lang="en-GB" sz="5000" dirty="0"/>
              <a:t>Finding an Eating Disorder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400" b="1" dirty="0"/>
              <a:t>Presented by Sara Crowley </a:t>
            </a:r>
          </a:p>
          <a:p>
            <a:r>
              <a:rPr lang="en-GB" sz="2400" dirty="0"/>
              <a:t>@Type1Hurdles </a:t>
            </a:r>
          </a:p>
        </p:txBody>
      </p:sp>
    </p:spTree>
    <p:extLst>
      <p:ext uri="{BB962C8B-B14F-4D97-AF65-F5344CB8AC3E}">
        <p14:creationId xmlns:p14="http://schemas.microsoft.com/office/powerpoint/2010/main" val="3591500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C9B9F33B-F0CC-4410-85D0-1B957DF43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GB" sz="2400"/>
              <a:t>Other factors or potential triggers  </a:t>
            </a:r>
            <a:br>
              <a:rPr lang="en-GB" sz="2400"/>
            </a:br>
            <a:r>
              <a:rPr lang="en-GB" sz="2400" b="1"/>
              <a:t>Too important to be overlooked</a:t>
            </a:r>
            <a:endParaRPr lang="en-GB" sz="2400" dirty="0"/>
          </a:p>
        </p:txBody>
      </p:sp>
      <p:sp>
        <p:nvSpPr>
          <p:cNvPr id="9" name="Freeform: Shape 12">
            <a:extLst>
              <a:ext uri="{FF2B5EF4-FFF2-40B4-BE49-F238E27FC236}">
                <a16:creationId xmlns:a16="http://schemas.microsoft.com/office/drawing/2014/main" id="{55CB1B7E-4B0B-4E99-9560-9667270DA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4BDD12C5-6406-B6B9-2C06-CB637FC0CD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335366"/>
              </p:ext>
            </p:extLst>
          </p:nvPr>
        </p:nvGraphicFramePr>
        <p:xfrm>
          <a:off x="508000" y="1689100"/>
          <a:ext cx="5842000" cy="4564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Oval 14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631" y="2700688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C:\Users\Admin\Desktop\New folder\IMG_8491.JPG">
            <a:extLst>
              <a:ext uri="{FF2B5EF4-FFF2-40B4-BE49-F238E27FC236}">
                <a16:creationId xmlns:a16="http://schemas.microsoft.com/office/drawing/2014/main" id="{09104860-434D-76EA-3F48-C2A939C28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t="10000" r="3" b="15002"/>
          <a:stretch/>
        </p:blipFill>
        <p:spPr bwMode="auto">
          <a:xfrm>
            <a:off x="9743558" y="762000"/>
            <a:ext cx="1726679" cy="1726679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</p:spPr>
      </p:pic>
      <p:sp>
        <p:nvSpPr>
          <p:cNvPr id="12" name="Freeform: Shape 16">
            <a:extLst>
              <a:ext uri="{FF2B5EF4-FFF2-40B4-BE49-F238E27FC236}">
                <a16:creationId xmlns:a16="http://schemas.microsoft.com/office/drawing/2014/main" id="{196DE3D2-178D-4017-842D-87C88CE92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3881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4" name="Straight Connector 18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55865" y="1026771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Admin\Desktop\New folder\IMG_8476.JPG">
            <a:extLst>
              <a:ext uri="{FF2B5EF4-FFF2-40B4-BE49-F238E27FC236}">
                <a16:creationId xmlns:a16="http://schemas.microsoft.com/office/drawing/2014/main" id="{F75F2A3B-7B8B-02A8-B2E5-20244DB83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/>
          <a:srcRect t="9320" r="-5" b="31066"/>
          <a:stretch/>
        </p:blipFill>
        <p:spPr bwMode="auto">
          <a:xfrm>
            <a:off x="8404160" y="2564299"/>
            <a:ext cx="1599254" cy="1271101"/>
          </a:xfrm>
          <a:custGeom>
            <a:avLst/>
            <a:gdLst/>
            <a:ahLst/>
            <a:cxnLst/>
            <a:rect l="l" t="t" r="r" b="b"/>
            <a:pathLst>
              <a:path w="2733741" h="2172801">
                <a:moveTo>
                  <a:pt x="1366871" y="0"/>
                </a:moveTo>
                <a:cubicBezTo>
                  <a:pt x="2121772" y="0"/>
                  <a:pt x="2733741" y="595368"/>
                  <a:pt x="2733741" y="1329791"/>
                </a:cubicBezTo>
                <a:cubicBezTo>
                  <a:pt x="2733741" y="1605200"/>
                  <a:pt x="2647683" y="1861054"/>
                  <a:pt x="2500301" y="2073290"/>
                </a:cubicBezTo>
                <a:lnTo>
                  <a:pt x="2423813" y="2172801"/>
                </a:lnTo>
                <a:lnTo>
                  <a:pt x="309928" y="2172801"/>
                </a:lnTo>
                <a:lnTo>
                  <a:pt x="233440" y="2073290"/>
                </a:lnTo>
                <a:cubicBezTo>
                  <a:pt x="86058" y="1861054"/>
                  <a:pt x="0" y="1605200"/>
                  <a:pt x="0" y="1329791"/>
                </a:cubicBezTo>
                <a:cubicBezTo>
                  <a:pt x="0" y="595368"/>
                  <a:pt x="611969" y="0"/>
                  <a:pt x="1366871" y="0"/>
                </a:cubicBezTo>
                <a:close/>
              </a:path>
            </a:pathLst>
          </a:custGeom>
          <a:noFill/>
        </p:spPr>
      </p:pic>
      <p:sp>
        <p:nvSpPr>
          <p:cNvPr id="20" name="Arc 20">
            <a:extLst>
              <a:ext uri="{FF2B5EF4-FFF2-40B4-BE49-F238E27FC236}">
                <a16:creationId xmlns:a16="http://schemas.microsoft.com/office/drawing/2014/main" id="{034ACCCC-54D4-4F78-9B85-4A34FEBAA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54998">
            <a:off x="6055857" y="4209253"/>
            <a:ext cx="3868217" cy="3868217"/>
          </a:xfrm>
          <a:prstGeom prst="arc">
            <a:avLst>
              <a:gd name="adj1" fmla="val 16200000"/>
              <a:gd name="adj2" fmla="val 20479261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2413CFE-8B8A-45C9-B7BA-CF49986D4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91EE1078-867D-05D8-CF80-7E3ECCC82D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r="27707"/>
          <a:stretch/>
        </p:blipFill>
        <p:spPr bwMode="auto">
          <a:xfrm>
            <a:off x="6350000" y="4042461"/>
            <a:ext cx="2057400" cy="2523440"/>
          </a:xfrm>
          <a:prstGeom prst="hexag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372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2800" dirty="0">
                <a:solidFill>
                  <a:srgbClr val="FFFFFF"/>
                </a:solidFill>
              </a:rPr>
              <a:t>Missed signs or symptoms</a:t>
            </a:r>
            <a:br>
              <a:rPr lang="en-GB" sz="2800" dirty="0">
                <a:solidFill>
                  <a:srgbClr val="FFFFFF"/>
                </a:solidFill>
              </a:rPr>
            </a:br>
            <a:r>
              <a:rPr lang="en-GB" sz="2800" b="1" dirty="0">
                <a:solidFill>
                  <a:srgbClr val="FFFFFF"/>
                </a:solidFill>
              </a:rPr>
              <a:t>Do you see or ask about these in your clinic? 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4F858197-E6C0-BF4D-4455-A9D5D26D74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15264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3396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7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GB" sz="5200" dirty="0"/>
              <a:t>Things that have helped me</a:t>
            </a:r>
            <a:r>
              <a:rPr lang="en-GB" sz="5200" dirty="0">
                <a:sym typeface="Wingdings" panose="05000000000000000000" pitchFamily="2" charset="2"/>
              </a:rPr>
              <a:t> </a:t>
            </a:r>
            <a:endParaRPr lang="en-GB" sz="5200" dirty="0"/>
          </a:p>
        </p:txBody>
      </p:sp>
      <p:pic>
        <p:nvPicPr>
          <p:cNvPr id="4" name="Graphic 3" descr="Spinning Plates outline">
            <a:extLst>
              <a:ext uri="{FF2B5EF4-FFF2-40B4-BE49-F238E27FC236}">
                <a16:creationId xmlns:a16="http://schemas.microsoft.com/office/drawing/2014/main" id="{1F064827-5968-B6D6-9796-08961E2A2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9600" y="246856"/>
            <a:ext cx="1181100" cy="1181100"/>
          </a:xfrm>
          <a:prstGeom prst="rect">
            <a:avLst/>
          </a:prstGeom>
        </p:spPr>
      </p:pic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30EF1DF9-B338-9633-9322-AF8B4726FA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8305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98369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621163_10156522610735329_6976472932336734754_n.jpg"/>
          <p:cNvPicPr>
            <a:picLocks noChangeAspect="1"/>
          </p:cNvPicPr>
          <p:nvPr/>
        </p:nvPicPr>
        <p:blipFill rotWithShape="1">
          <a:blip r:embed="rId2" cstate="print">
            <a:alphaModFix amt="40000"/>
          </a:blip>
          <a:srcRect t="9421" r="1" b="9423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Diolch</a:t>
            </a:r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1737360"/>
            <a:ext cx="4619621" cy="44396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For </a:t>
            </a:r>
            <a:r>
              <a:rPr lang="en-US" sz="2000" b="1" dirty="0">
                <a:solidFill>
                  <a:srgbClr val="FFFFFF"/>
                </a:solidFill>
              </a:rPr>
              <a:t>every person like Amy and myself</a:t>
            </a:r>
            <a:r>
              <a:rPr lang="en-US" sz="2000" dirty="0">
                <a:solidFill>
                  <a:srgbClr val="FFFFFF"/>
                </a:solidFill>
              </a:rPr>
              <a:t> that is willing to </a:t>
            </a:r>
            <a:r>
              <a:rPr lang="en-US" sz="2000" b="1" dirty="0">
                <a:solidFill>
                  <a:srgbClr val="FFFFFF"/>
                </a:solidFill>
              </a:rPr>
              <a:t>speak up </a:t>
            </a:r>
            <a:r>
              <a:rPr lang="en-US" sz="2000" dirty="0">
                <a:solidFill>
                  <a:srgbClr val="FFFFFF"/>
                </a:solidFill>
              </a:rPr>
              <a:t>about T1DE, there are so many </a:t>
            </a:r>
            <a:r>
              <a:rPr lang="en-US" sz="2000" b="1" dirty="0">
                <a:solidFill>
                  <a:srgbClr val="FFFFFF"/>
                </a:solidFill>
              </a:rPr>
              <a:t>struggling</a:t>
            </a:r>
            <a:r>
              <a:rPr lang="en-US" sz="2000" dirty="0">
                <a:solidFill>
                  <a:srgbClr val="FFFFFF"/>
                </a:solidFill>
              </a:rPr>
              <a:t> in </a:t>
            </a:r>
            <a:r>
              <a:rPr lang="en-US" sz="2000" b="1" dirty="0">
                <a:solidFill>
                  <a:srgbClr val="FFFFFF"/>
                </a:solidFill>
              </a:rPr>
              <a:t>silence,</a:t>
            </a:r>
            <a:r>
              <a:rPr lang="en-US" sz="2000" dirty="0">
                <a:solidFill>
                  <a:srgbClr val="FFFFFF"/>
                </a:solidFill>
              </a:rPr>
              <a:t> who </a:t>
            </a:r>
            <a:r>
              <a:rPr lang="en-US" sz="2000" b="1" dirty="0">
                <a:solidFill>
                  <a:srgbClr val="FFFFFF"/>
                </a:solidFill>
              </a:rPr>
              <a:t>can’t access </a:t>
            </a:r>
            <a:r>
              <a:rPr lang="en-US" sz="2000" dirty="0">
                <a:solidFill>
                  <a:srgbClr val="FFFFFF"/>
                </a:solidFill>
              </a:rPr>
              <a:t>support, falling </a:t>
            </a:r>
            <a:r>
              <a:rPr lang="en-US" sz="2000" b="1" dirty="0">
                <a:solidFill>
                  <a:srgbClr val="FFFFFF"/>
                </a:solidFill>
              </a:rPr>
              <a:t>through cracks, </a:t>
            </a:r>
            <a:r>
              <a:rPr lang="en-US" sz="2000" dirty="0">
                <a:solidFill>
                  <a:srgbClr val="FFFFFF"/>
                </a:solidFill>
              </a:rPr>
              <a:t> between </a:t>
            </a:r>
            <a:r>
              <a:rPr lang="en-US" sz="2000" b="1" dirty="0">
                <a:solidFill>
                  <a:srgbClr val="FFFFFF"/>
                </a:solidFill>
              </a:rPr>
              <a:t>services and criteria.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</a:rPr>
              <a:t>Shortening their lives.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</a:rPr>
              <a:t>Thank you for listening.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i="1" dirty="0">
                <a:solidFill>
                  <a:srgbClr val="FFFFFF"/>
                </a:solidFill>
              </a:rPr>
              <a:t>Be curious, you can change the trajectory.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</a:rPr>
              <a:t>Open the can of worms.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</a:rPr>
              <a:t>Start with three words</a:t>
            </a:r>
            <a:r>
              <a:rPr lang="en-US" sz="2400" b="1" dirty="0">
                <a:solidFill>
                  <a:srgbClr val="FFFFFF"/>
                </a:solidFill>
              </a:rPr>
              <a:t>: ‘Are you OK?’ 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4" name="Picture 3" descr="20597090_10156522610775329_8424238789644514300_n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t="5165" b="8576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9AC92C-7A62-DB47-CAAE-4A8B6B21DD6B}"/>
              </a:ext>
            </a:extLst>
          </p:cNvPr>
          <p:cNvSpPr txBox="1"/>
          <p:nvPr/>
        </p:nvSpPr>
        <p:spPr>
          <a:xfrm>
            <a:off x="7543800" y="6014135"/>
            <a:ext cx="434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Meeting </a:t>
            </a:r>
            <a:r>
              <a:rPr lang="en-US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Amy </a:t>
            </a:r>
            <a:r>
              <a:rPr lang="en-US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Marcle</a:t>
            </a:r>
            <a:r>
              <a:rPr lang="en-US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author of Slow Suicide. </a:t>
            </a:r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Nashville, TN USA, Aug 2017.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511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Rectangle 2069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77" name="Freeform: Shape 2071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74" name="Freeform: Shape 2073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9098" y="1106034"/>
            <a:ext cx="5403702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Symptoms </a:t>
            </a:r>
            <a:br>
              <a:rPr lang="en-US" sz="5400" dirty="0"/>
            </a:br>
            <a:r>
              <a:rPr lang="en-US" sz="5400" b="1" dirty="0"/>
              <a:t>What are we taught to look for?</a:t>
            </a:r>
          </a:p>
        </p:txBody>
      </p:sp>
      <p:sp>
        <p:nvSpPr>
          <p:cNvPr id="2076" name="Rectangle 207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03741B3-8452-9661-39A0-188CBC741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9071" y="1059201"/>
            <a:ext cx="4997321" cy="261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8" name="Rectangle 207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6" name="Picture 8" descr="Diabetes UK Cymru launches &quot;4 Ts&quot; radio campaign | Diabetes UK">
            <a:extLst>
              <a:ext uri="{FF2B5EF4-FFF2-40B4-BE49-F238E27FC236}">
                <a16:creationId xmlns:a16="http://schemas.microsoft.com/office/drawing/2014/main" id="{0E495E2B-746A-D5F2-EDB4-87D51A8ED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3941232"/>
            <a:ext cx="5664200" cy="18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108A6A-B3A6-A82C-2866-D3C05D899BD7}"/>
              </a:ext>
            </a:extLst>
          </p:cNvPr>
          <p:cNvSpPr txBox="1"/>
          <p:nvPr/>
        </p:nvSpPr>
        <p:spPr>
          <a:xfrm>
            <a:off x="584200" y="47244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People with Type 1 diabetes are significantly more likely to develop an eating disorder than their peers without the condition. </a:t>
            </a:r>
            <a:r>
              <a:rPr lang="en-GB" dirty="0"/>
              <a:t>(Beyond Type 1) </a:t>
            </a:r>
          </a:p>
        </p:txBody>
      </p:sp>
    </p:spTree>
    <p:extLst>
      <p:ext uri="{BB962C8B-B14F-4D97-AF65-F5344CB8AC3E}">
        <p14:creationId xmlns:p14="http://schemas.microsoft.com/office/powerpoint/2010/main" val="1519982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C69949-F560-4EA8-5E3A-B9624646B0BA}"/>
              </a:ext>
            </a:extLst>
          </p:cNvPr>
          <p:cNvSpPr txBox="1"/>
          <p:nvPr/>
        </p:nvSpPr>
        <p:spPr>
          <a:xfrm>
            <a:off x="838201" y="365125"/>
            <a:ext cx="5251316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1990, aged 3.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4800"/>
            <a:ext cx="5270500" cy="508000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/>
            <a:endParaRPr lang="en-US" sz="24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To my knowledge</a:t>
            </a:r>
            <a:r>
              <a:rPr lang="en-US" sz="2400" u="sng" dirty="0"/>
              <a:t>, nowhere in my medical notes</a:t>
            </a:r>
            <a:r>
              <a:rPr lang="en-US" sz="2400" dirty="0"/>
              <a:t> will you find mention of an </a:t>
            </a:r>
            <a:r>
              <a:rPr lang="en-US" sz="2400" u="sng" dirty="0"/>
              <a:t>eating disorder. </a:t>
            </a:r>
            <a:r>
              <a:rPr lang="en-US" sz="2400" dirty="0"/>
              <a:t>Except it’s there, in my HbA1c history, if someone looked </a:t>
            </a:r>
            <a:r>
              <a:rPr lang="en-US" sz="2400" b="1" dirty="0"/>
              <a:t>beyond my numbers.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I have never been able to access any form of help in terms of psychology for the </a:t>
            </a:r>
            <a:r>
              <a:rPr lang="en-US" sz="2400" b="1" dirty="0"/>
              <a:t>trauma of being diagnosed as a child </a:t>
            </a:r>
            <a:r>
              <a:rPr lang="en-US" sz="2400" dirty="0"/>
              <a:t>with a </a:t>
            </a:r>
            <a:r>
              <a:rPr lang="en-US" sz="2400" b="1" dirty="0"/>
              <a:t>chronic condition. </a:t>
            </a:r>
            <a:r>
              <a:rPr lang="en-US" sz="2400" dirty="0"/>
              <a:t>For </a:t>
            </a:r>
            <a:r>
              <a:rPr lang="en-US" sz="2400" i="1" dirty="0"/>
              <a:t>diabetes distress. </a:t>
            </a:r>
            <a:r>
              <a:rPr lang="en-US" sz="2400" dirty="0"/>
              <a:t>For </a:t>
            </a:r>
            <a:r>
              <a:rPr lang="en-US" sz="2400" i="1" dirty="0"/>
              <a:t>diabetes burnout. </a:t>
            </a:r>
            <a:r>
              <a:rPr lang="en-US" sz="2400" dirty="0"/>
              <a:t>For </a:t>
            </a:r>
            <a:r>
              <a:rPr lang="en-US" sz="2400" b="1" u="sng" dirty="0"/>
              <a:t>any</a:t>
            </a:r>
            <a:r>
              <a:rPr lang="en-US" sz="2400" dirty="0"/>
              <a:t> aspect of diabetes related mental health.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As a result, my coping mechanism through my teenage years became T1DE.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buNone/>
            </a:pPr>
            <a:endParaRPr lang="en-US" sz="1100" b="1" dirty="0"/>
          </a:p>
          <a:p>
            <a:endParaRPr lang="en-US" sz="1100" dirty="0"/>
          </a:p>
        </p:txBody>
      </p:sp>
      <p:pic>
        <p:nvPicPr>
          <p:cNvPr id="2" name="Picture 1" descr="A child in a blue dress&#10;&#10;Description automatically generated">
            <a:extLst>
              <a:ext uri="{FF2B5EF4-FFF2-40B4-BE49-F238E27FC236}">
                <a16:creationId xmlns:a16="http://schemas.microsoft.com/office/drawing/2014/main" id="{F1351560-3E7C-C083-B23D-ADA799A60C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99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16475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A1E0707-4985-454B-ACE0-4855BB558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Graphic 12" descr="Thought outline">
            <a:extLst>
              <a:ext uri="{FF2B5EF4-FFF2-40B4-BE49-F238E27FC236}">
                <a16:creationId xmlns:a16="http://schemas.microsoft.com/office/drawing/2014/main" id="{358CFEED-7F0B-5924-8E6B-B07E50132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8400" y="3015000"/>
            <a:ext cx="2550002" cy="2550002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456657C7-AB7A-DE13-A4D5-0D35E04A81BC}"/>
              </a:ext>
            </a:extLst>
          </p:cNvPr>
          <p:cNvSpPr/>
          <p:nvPr/>
        </p:nvSpPr>
        <p:spPr>
          <a:xfrm>
            <a:off x="1003300" y="736600"/>
            <a:ext cx="4152900" cy="1955800"/>
          </a:xfrm>
          <a:prstGeom prst="wedgeRoundRectCallout">
            <a:avLst>
              <a:gd name="adj1" fmla="val -68705"/>
              <a:gd name="adj2" fmla="val -5295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algn="ctr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If I was missed, how many more people like me are not accounted for?</a:t>
            </a:r>
          </a:p>
          <a:p>
            <a:pPr algn="ctr"/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4EA23D3B-0130-B012-5F56-6B42F297BBF5}"/>
              </a:ext>
            </a:extLst>
          </p:cNvPr>
          <p:cNvSpPr/>
          <p:nvPr/>
        </p:nvSpPr>
        <p:spPr>
          <a:xfrm>
            <a:off x="4394200" y="4038600"/>
            <a:ext cx="6743700" cy="1993900"/>
          </a:xfrm>
          <a:prstGeom prst="wedgeRoundRectCallout">
            <a:avLst>
              <a:gd name="adj1" fmla="val 60334"/>
              <a:gd name="adj2" fmla="val 1128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The scale of the problem is unknown, because it can’t always be measured, it’s not easily fixed, and put simply, we are being overlooked...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2C98DAF-DFE9-C571-650C-9D6C3DF2EB20}"/>
              </a:ext>
            </a:extLst>
          </p:cNvPr>
          <p:cNvGrpSpPr/>
          <p:nvPr/>
        </p:nvGrpSpPr>
        <p:grpSpPr>
          <a:xfrm rot="21024845">
            <a:off x="5880100" y="1130300"/>
            <a:ext cx="5232400" cy="2324100"/>
            <a:chOff x="6108700" y="1612900"/>
            <a:chExt cx="4711700" cy="1879600"/>
          </a:xfrm>
        </p:grpSpPr>
        <p:pic>
          <p:nvPicPr>
            <p:cNvPr id="18" name="Graphic 17" descr="Tally with solid fill">
              <a:extLst>
                <a:ext uri="{FF2B5EF4-FFF2-40B4-BE49-F238E27FC236}">
                  <a16:creationId xmlns:a16="http://schemas.microsoft.com/office/drawing/2014/main" id="{31629DDB-0D01-5A99-710F-87331BAD0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906000" y="1612900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Tally with solid fill">
              <a:extLst>
                <a:ext uri="{FF2B5EF4-FFF2-40B4-BE49-F238E27FC236}">
                  <a16:creationId xmlns:a16="http://schemas.microsoft.com/office/drawing/2014/main" id="{9FD7708C-50DE-66EB-C8A1-170B84E64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58025" y="2578100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Tally with solid fill">
              <a:extLst>
                <a:ext uri="{FF2B5EF4-FFF2-40B4-BE49-F238E27FC236}">
                  <a16:creationId xmlns:a16="http://schemas.microsoft.com/office/drawing/2014/main" id="{09CD2466-FDB8-42FF-9B7C-0329DD166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108700" y="1612900"/>
              <a:ext cx="914400" cy="914400"/>
            </a:xfrm>
            <a:prstGeom prst="rect">
              <a:avLst/>
            </a:prstGeom>
          </p:spPr>
        </p:pic>
        <p:pic>
          <p:nvPicPr>
            <p:cNvPr id="22" name="Graphic 21" descr="Tally with solid fill">
              <a:extLst>
                <a:ext uri="{FF2B5EF4-FFF2-40B4-BE49-F238E27FC236}">
                  <a16:creationId xmlns:a16="http://schemas.microsoft.com/office/drawing/2014/main" id="{F835E8B0-1CD0-4368-EC7B-A56DFA5ED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08700" y="2578100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Tally with solid fill">
              <a:extLst>
                <a:ext uri="{FF2B5EF4-FFF2-40B4-BE49-F238E27FC236}">
                  <a16:creationId xmlns:a16="http://schemas.microsoft.com/office/drawing/2014/main" id="{1C78860E-0102-DB96-5381-19362F9D6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956675" y="1612900"/>
              <a:ext cx="914400" cy="914400"/>
            </a:xfrm>
            <a:prstGeom prst="rect">
              <a:avLst/>
            </a:prstGeom>
          </p:spPr>
        </p:pic>
        <p:pic>
          <p:nvPicPr>
            <p:cNvPr id="24" name="Graphic 23" descr="Tally with solid fill">
              <a:extLst>
                <a:ext uri="{FF2B5EF4-FFF2-40B4-BE49-F238E27FC236}">
                  <a16:creationId xmlns:a16="http://schemas.microsoft.com/office/drawing/2014/main" id="{FCA9A590-DCAE-E655-ECDB-3676E6512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07350" y="1612900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Tally with solid fill">
              <a:extLst>
                <a:ext uri="{FF2B5EF4-FFF2-40B4-BE49-F238E27FC236}">
                  <a16:creationId xmlns:a16="http://schemas.microsoft.com/office/drawing/2014/main" id="{A78C124F-5697-D466-B69A-85FCB287A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58025" y="161290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403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5600"/>
            <a:ext cx="4762500" cy="45513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dirty="0"/>
              <a:t>This is my last school picture under </a:t>
            </a:r>
            <a:r>
              <a:rPr lang="en-GB" b="1" u="sng" dirty="0"/>
              <a:t>paediatric care</a:t>
            </a:r>
            <a:r>
              <a:rPr lang="en-GB" dirty="0"/>
              <a:t>. I am seventeen. I’ve been manipulating insulin for five years at this point. A year previous I experienced my first (and only!) </a:t>
            </a:r>
            <a:r>
              <a:rPr lang="en-GB" b="1" u="sng" dirty="0"/>
              <a:t>DKA admission on record, </a:t>
            </a:r>
            <a:r>
              <a:rPr lang="en-GB" dirty="0"/>
              <a:t>waking up in intensive care.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 am struggling.</a:t>
            </a:r>
          </a:p>
          <a:p>
            <a:pPr marL="0" indent="0">
              <a:buNone/>
            </a:pPr>
            <a:r>
              <a:rPr lang="en-GB" dirty="0"/>
              <a:t>I am smiling. </a:t>
            </a:r>
          </a:p>
          <a:p>
            <a:pPr marL="0" indent="0">
              <a:buNone/>
            </a:pPr>
            <a:r>
              <a:rPr lang="en-GB" dirty="0"/>
              <a:t>I am also </a:t>
            </a:r>
            <a:r>
              <a:rPr lang="en-GB" b="1" u="sng" dirty="0"/>
              <a:t>achieving elsewhere in my life.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I befriend bulimia, to release feelings that I’ve </a:t>
            </a:r>
            <a:r>
              <a:rPr lang="en-GB" b="1" u="sng" dirty="0"/>
              <a:t>not been taught how to process. </a:t>
            </a:r>
          </a:p>
          <a:p>
            <a:pPr marL="0" indent="0">
              <a:buNone/>
            </a:pPr>
            <a:endParaRPr lang="en-GB" b="1" u="sng" dirty="0"/>
          </a:p>
          <a:p>
            <a:pPr marL="0" indent="0">
              <a:buNone/>
            </a:pPr>
            <a:r>
              <a:rPr lang="en-GB" dirty="0"/>
              <a:t>Its my comfort. Type 1 diabetes is heavy. </a:t>
            </a:r>
          </a:p>
          <a:p>
            <a:endParaRPr lang="en-GB" sz="1700" dirty="0"/>
          </a:p>
        </p:txBody>
      </p:sp>
      <p:pic>
        <p:nvPicPr>
          <p:cNvPr id="2" name="Picture 5" descr="C:\Users\Admin\Desktop\New folder\IMG_8491.JPG">
            <a:extLst>
              <a:ext uri="{FF2B5EF4-FFF2-40B4-BE49-F238E27FC236}">
                <a16:creationId xmlns:a16="http://schemas.microsoft.com/office/drawing/2014/main" id="{8AA6D23C-BED0-0E6C-B733-7DAED5B27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4370" b="9370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DBD037-5A4D-CAB2-14C9-F42869C695A1}"/>
              </a:ext>
            </a:extLst>
          </p:cNvPr>
          <p:cNvSpPr txBox="1"/>
          <p:nvPr/>
        </p:nvSpPr>
        <p:spPr>
          <a:xfrm>
            <a:off x="838201" y="365125"/>
            <a:ext cx="5251316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2005, aged 17.</a:t>
            </a:r>
          </a:p>
        </p:txBody>
      </p:sp>
    </p:spTree>
    <p:extLst>
      <p:ext uri="{BB962C8B-B14F-4D97-AF65-F5344CB8AC3E}">
        <p14:creationId xmlns:p14="http://schemas.microsoft.com/office/powerpoint/2010/main" val="2170562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104900"/>
            <a:ext cx="6007100" cy="5448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This picture was taken within my </a:t>
            </a:r>
            <a:r>
              <a:rPr lang="en-GB" sz="2400" b="1" u="sng" dirty="0"/>
              <a:t>first year of being under adult care. </a:t>
            </a:r>
            <a:r>
              <a:rPr lang="en-GB" sz="2400" dirty="0"/>
              <a:t>I’ve never ‘disengaged’ from services. I would not have been known to be a ‘frequent DNA-er.’ I was attending clinic appointments, but </a:t>
            </a:r>
            <a:r>
              <a:rPr lang="en-GB" sz="2400" b="1" u="sng" dirty="0"/>
              <a:t>I didn’t find the set-up particularly useful.</a:t>
            </a:r>
            <a:r>
              <a:rPr lang="en-GB" sz="2400" dirty="0"/>
              <a:t> For me, it was an afternoon of feeling like what was asked of me was </a:t>
            </a:r>
            <a:r>
              <a:rPr lang="en-GB" sz="2400" b="1" dirty="0"/>
              <a:t>unrealistic,</a:t>
            </a:r>
            <a:r>
              <a:rPr lang="en-GB" sz="2400" dirty="0"/>
              <a:t> </a:t>
            </a:r>
            <a:r>
              <a:rPr lang="en-GB" sz="2400" b="1" dirty="0"/>
              <a:t>unachievable</a:t>
            </a:r>
            <a:r>
              <a:rPr lang="en-GB" sz="2400" dirty="0"/>
              <a:t> and perpetuated a deep </a:t>
            </a:r>
            <a:r>
              <a:rPr lang="en-GB" sz="2400" b="1" dirty="0"/>
              <a:t>fear of failure. </a:t>
            </a:r>
            <a:r>
              <a:rPr lang="en-GB" sz="2400" dirty="0"/>
              <a:t>I never felt </a:t>
            </a:r>
            <a:r>
              <a:rPr lang="en-GB" sz="2400" b="1" u="sng" dirty="0"/>
              <a:t>good enough, </a:t>
            </a:r>
            <a:r>
              <a:rPr lang="en-GB" sz="2400" dirty="0"/>
              <a:t>leave clinic and feel even worse.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This </a:t>
            </a:r>
            <a:r>
              <a:rPr lang="en-GB" sz="2400" b="1" dirty="0"/>
              <a:t>became a path of destruction </a:t>
            </a:r>
            <a:r>
              <a:rPr lang="en-GB" sz="2400" dirty="0"/>
              <a:t>and </a:t>
            </a:r>
            <a:r>
              <a:rPr lang="en-GB" sz="2400" b="1" u="sng" dirty="0"/>
              <a:t>unknown unintentional self-harm.</a:t>
            </a:r>
            <a:r>
              <a:rPr lang="en-GB" sz="2400" dirty="0"/>
              <a:t> </a:t>
            </a:r>
          </a:p>
          <a:p>
            <a:pPr marL="0" indent="0" algn="ctr">
              <a:buNone/>
            </a:pPr>
            <a:r>
              <a:rPr lang="en-GB" sz="2400" dirty="0"/>
              <a:t>***</a:t>
            </a:r>
          </a:p>
          <a:p>
            <a:pPr marL="0" indent="0">
              <a:buNone/>
            </a:pPr>
            <a:r>
              <a:rPr lang="en-GB" sz="2400" b="1" dirty="0"/>
              <a:t>My team, as much as me need more resource.</a:t>
            </a:r>
          </a:p>
          <a:p>
            <a:pPr marL="0" indent="0">
              <a:buNone/>
            </a:pPr>
            <a:endParaRPr lang="en-GB" sz="1700" dirty="0"/>
          </a:p>
          <a:p>
            <a:endParaRPr lang="en-GB" sz="1700" b="1" dirty="0"/>
          </a:p>
          <a:p>
            <a:pPr marL="0" indent="0">
              <a:buNone/>
            </a:pPr>
            <a:endParaRPr lang="en-GB" sz="1700" b="1" dirty="0"/>
          </a:p>
          <a:p>
            <a:endParaRPr lang="en-GB" sz="1700" b="1" dirty="0"/>
          </a:p>
          <a:p>
            <a:endParaRPr lang="en-GB" sz="1700" dirty="0"/>
          </a:p>
        </p:txBody>
      </p:sp>
      <p:pic>
        <p:nvPicPr>
          <p:cNvPr id="2" name="Picture 2" descr="C:\Users\Admin\Desktop\New folder\IMG_8476.JPG">
            <a:extLst>
              <a:ext uri="{FF2B5EF4-FFF2-40B4-BE49-F238E27FC236}">
                <a16:creationId xmlns:a16="http://schemas.microsoft.com/office/drawing/2014/main" id="{79A8FB0A-3B26-498D-F498-ED5723F864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b="13740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74586C-1E2A-D925-AAF6-B4B1B414275C}"/>
              </a:ext>
            </a:extLst>
          </p:cNvPr>
          <p:cNvSpPr txBox="1"/>
          <p:nvPr/>
        </p:nvSpPr>
        <p:spPr>
          <a:xfrm>
            <a:off x="508001" y="339725"/>
            <a:ext cx="5251316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2006, aged 19.</a:t>
            </a:r>
          </a:p>
        </p:txBody>
      </p:sp>
    </p:spTree>
    <p:extLst>
      <p:ext uri="{BB962C8B-B14F-4D97-AF65-F5344CB8AC3E}">
        <p14:creationId xmlns:p14="http://schemas.microsoft.com/office/powerpoint/2010/main" val="3146335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1800"/>
            <a:ext cx="5461000" cy="4475163"/>
          </a:xfrm>
        </p:spPr>
        <p:txBody>
          <a:bodyPr>
            <a:normAutofit fontScale="32500" lnSpcReduction="20000"/>
          </a:bodyPr>
          <a:lstStyle/>
          <a:p>
            <a:endParaRPr lang="en-GB" sz="3800" dirty="0"/>
          </a:p>
          <a:p>
            <a:pPr marL="0" indent="0">
              <a:buNone/>
            </a:pPr>
            <a:r>
              <a:rPr lang="en-GB" sz="6000" dirty="0"/>
              <a:t>‘I don’t want to open a can of worms.’</a:t>
            </a:r>
            <a:br>
              <a:rPr lang="en-GB" sz="6000" dirty="0"/>
            </a:br>
            <a:r>
              <a:rPr lang="en-GB" sz="6000" b="1" dirty="0"/>
              <a:t>- </a:t>
            </a:r>
            <a:r>
              <a:rPr lang="en-GB" sz="6000" b="1" u="sng" dirty="0"/>
              <a:t>Eating disorders thrive on secrecy </a:t>
            </a:r>
          </a:p>
          <a:p>
            <a:pPr marL="0" indent="0">
              <a:buNone/>
            </a:pPr>
            <a:r>
              <a:rPr lang="en-GB" sz="6000" dirty="0"/>
              <a:t>We </a:t>
            </a:r>
            <a:r>
              <a:rPr lang="en-GB" sz="6000" u="sng" dirty="0"/>
              <a:t>all</a:t>
            </a:r>
            <a:r>
              <a:rPr lang="en-GB" sz="6000" dirty="0"/>
              <a:t> need to understand mental health and be able to support and talk about it.</a:t>
            </a:r>
          </a:p>
          <a:p>
            <a:pPr marL="0" indent="0">
              <a:buNone/>
            </a:pPr>
            <a:r>
              <a:rPr lang="en-GB" sz="6000" dirty="0"/>
              <a:t>Of the long list of ‘</a:t>
            </a:r>
            <a:r>
              <a:rPr lang="en-GB" sz="6000" b="1" dirty="0"/>
              <a:t>diabetes complications</a:t>
            </a:r>
            <a:r>
              <a:rPr lang="en-GB" sz="6000" dirty="0"/>
              <a:t>’ I was warned about, </a:t>
            </a:r>
            <a:r>
              <a:rPr lang="en-GB" sz="6000" b="1" i="1" dirty="0"/>
              <a:t>why wasn’t mental health, </a:t>
            </a:r>
            <a:r>
              <a:rPr lang="en-GB" sz="6000" u="sng" dirty="0"/>
              <a:t>including my risk of T1DE</a:t>
            </a:r>
            <a:r>
              <a:rPr lang="en-GB" sz="6000" dirty="0"/>
              <a:t> one?</a:t>
            </a:r>
          </a:p>
          <a:p>
            <a:pPr marL="0" indent="0">
              <a:buNone/>
            </a:pPr>
            <a:r>
              <a:rPr lang="en-GB" sz="6000" dirty="0"/>
              <a:t>Not acknowledging the impact of diabetes on my mental health has without a doubt </a:t>
            </a:r>
            <a:r>
              <a:rPr lang="en-GB" sz="6000" b="1" u="sng" dirty="0"/>
              <a:t>been a contributing factor</a:t>
            </a:r>
            <a:r>
              <a:rPr lang="en-GB" sz="6000" u="sng" dirty="0"/>
              <a:t> </a:t>
            </a:r>
            <a:r>
              <a:rPr lang="en-GB" sz="6000" dirty="0"/>
              <a:t>that led to me to the complications they </a:t>
            </a:r>
            <a:r>
              <a:rPr lang="en-GB" sz="6000" i="1" dirty="0"/>
              <a:t>warned </a:t>
            </a:r>
            <a:r>
              <a:rPr lang="en-GB" sz="6000" dirty="0"/>
              <a:t>me about. </a:t>
            </a:r>
          </a:p>
          <a:p>
            <a:pPr marL="0" indent="0">
              <a:buNone/>
            </a:pPr>
            <a:r>
              <a:rPr lang="en-GB" sz="6000" dirty="0"/>
              <a:t>This picture is just one. </a:t>
            </a:r>
          </a:p>
          <a:p>
            <a:pPr marL="0" indent="0">
              <a:buNone/>
            </a:pPr>
            <a:endParaRPr lang="en-GB" sz="6000" dirty="0"/>
          </a:p>
          <a:p>
            <a:pPr marL="0" indent="0">
              <a:buNone/>
            </a:pPr>
            <a:r>
              <a:rPr lang="en-GB" sz="6000" b="1" dirty="0"/>
              <a:t>But, we can change this. </a:t>
            </a:r>
          </a:p>
          <a:p>
            <a:endParaRPr lang="en-GB" sz="1400" dirty="0"/>
          </a:p>
        </p:txBody>
      </p:sp>
      <p:pic>
        <p:nvPicPr>
          <p:cNvPr id="4" name="Picture 3" descr="A person with an eye patch&#10;&#10;Description automatically generated"/>
          <p:cNvPicPr>
            <a:picLocks noChangeAspect="1"/>
          </p:cNvPicPr>
          <p:nvPr/>
        </p:nvPicPr>
        <p:blipFill rotWithShape="1">
          <a:blip r:embed="rId2"/>
          <a:srcRect t="511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58B951-BE4F-B629-7D9C-45D879F5E591}"/>
              </a:ext>
            </a:extLst>
          </p:cNvPr>
          <p:cNvSpPr txBox="1"/>
          <p:nvPr/>
        </p:nvSpPr>
        <p:spPr>
          <a:xfrm>
            <a:off x="838201" y="365125"/>
            <a:ext cx="5251316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2015, aged 27.</a:t>
            </a:r>
          </a:p>
        </p:txBody>
      </p:sp>
    </p:spTree>
    <p:extLst>
      <p:ext uri="{BB962C8B-B14F-4D97-AF65-F5344CB8AC3E}">
        <p14:creationId xmlns:p14="http://schemas.microsoft.com/office/powerpoint/2010/main" val="1120899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2A6ED10-6D40-C67C-2E94-27DBFED51B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40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AE7171-104A-AEEE-0FE9-16067B4444C5}"/>
              </a:ext>
            </a:extLst>
          </p:cNvPr>
          <p:cNvSpPr txBox="1"/>
          <p:nvPr/>
        </p:nvSpPr>
        <p:spPr>
          <a:xfrm>
            <a:off x="838201" y="365125"/>
            <a:ext cx="5251316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2023, aged 35.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8E6A1CD-B019-F9C1-95FD-648B9953E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5600"/>
            <a:ext cx="5735320" cy="50927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sz="1700" dirty="0"/>
              <a:t>Thankfully, I am in a </a:t>
            </a:r>
            <a:r>
              <a:rPr lang="en-GB" sz="1800" b="1" u="sng" dirty="0"/>
              <a:t>much better place. </a:t>
            </a:r>
            <a:endParaRPr lang="en-GB" sz="1700" b="1" u="sng" dirty="0"/>
          </a:p>
          <a:p>
            <a:pPr marL="0" indent="0">
              <a:buNone/>
            </a:pPr>
            <a:r>
              <a:rPr lang="en-GB" sz="1700" dirty="0"/>
              <a:t>I am in </a:t>
            </a:r>
            <a:r>
              <a:rPr lang="en-GB" sz="2000" b="1" u="sng" dirty="0"/>
              <a:t>recovery</a:t>
            </a:r>
            <a:r>
              <a:rPr lang="en-GB" sz="1700" dirty="0"/>
              <a:t> of T1DE. </a:t>
            </a:r>
          </a:p>
          <a:p>
            <a:pPr marL="0" indent="0">
              <a:buNone/>
            </a:pPr>
            <a:r>
              <a:rPr lang="en-GB" sz="1700" dirty="0"/>
              <a:t>I am smiling, and have </a:t>
            </a:r>
            <a:r>
              <a:rPr lang="en-GB" sz="1700" b="1" dirty="0"/>
              <a:t>so many reasons to do so.</a:t>
            </a:r>
          </a:p>
          <a:p>
            <a:pPr marL="0" indent="0">
              <a:buNone/>
            </a:pPr>
            <a:r>
              <a:rPr lang="en-GB" sz="1700" dirty="0"/>
              <a:t>I am </a:t>
            </a:r>
            <a:r>
              <a:rPr lang="en-GB" sz="1700" i="1" dirty="0"/>
              <a:t>living </a:t>
            </a:r>
            <a:r>
              <a:rPr lang="en-GB" sz="1700" dirty="0"/>
              <a:t>with Type 1 diabetes, and its complications.  </a:t>
            </a:r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en-GB" sz="1700" dirty="0"/>
              <a:t>And yet, some days, </a:t>
            </a:r>
            <a:r>
              <a:rPr lang="en-GB" sz="2000" dirty="0"/>
              <a:t>I still struggle. </a:t>
            </a:r>
          </a:p>
          <a:p>
            <a:pPr marL="0" indent="0">
              <a:buNone/>
            </a:pPr>
            <a:r>
              <a:rPr lang="en-GB" sz="1700" dirty="0"/>
              <a:t>I </a:t>
            </a:r>
            <a:r>
              <a:rPr lang="en-GB" sz="1700" b="1" u="sng" dirty="0"/>
              <a:t>still</a:t>
            </a:r>
            <a:r>
              <a:rPr lang="en-GB" sz="1700" dirty="0"/>
              <a:t> get </a:t>
            </a:r>
            <a:r>
              <a:rPr lang="en-GB" sz="1700" b="1" dirty="0"/>
              <a:t>diabetes distress</a:t>
            </a:r>
            <a:r>
              <a:rPr lang="en-GB" sz="1800" dirty="0"/>
              <a:t>, alarm fatigue</a:t>
            </a:r>
            <a:r>
              <a:rPr lang="en-GB" sz="1700" dirty="0"/>
              <a:t>, </a:t>
            </a:r>
            <a:r>
              <a:rPr lang="en-GB" sz="1800" dirty="0"/>
              <a:t>burnout.</a:t>
            </a:r>
            <a:r>
              <a:rPr lang="en-GB" sz="1700" dirty="0"/>
              <a:t> </a:t>
            </a:r>
            <a:r>
              <a:rPr lang="en-GB" sz="2000" dirty="0"/>
              <a:t>Guilt. </a:t>
            </a:r>
          </a:p>
          <a:p>
            <a:pPr marL="0" indent="0">
              <a:buNone/>
            </a:pPr>
            <a:r>
              <a:rPr lang="en-GB" sz="1700" dirty="0"/>
              <a:t>I still feel that struggling teen, </a:t>
            </a:r>
            <a:r>
              <a:rPr lang="en-GB" sz="1700" i="1" u="sng" dirty="0"/>
              <a:t>without appropriate tools.  </a:t>
            </a:r>
          </a:p>
          <a:p>
            <a:pPr marL="0" indent="0">
              <a:buNone/>
            </a:pPr>
            <a:r>
              <a:rPr lang="en-GB" sz="1700" dirty="0"/>
              <a:t>I still need (on-going</a:t>
            </a:r>
            <a:r>
              <a:rPr lang="en-GB" sz="1800" b="1" dirty="0"/>
              <a:t>) psychological support. </a:t>
            </a:r>
          </a:p>
          <a:p>
            <a:pPr marL="0" indent="0">
              <a:buNone/>
            </a:pPr>
            <a:r>
              <a:rPr lang="en-GB" sz="1700" dirty="0"/>
              <a:t>I now ask for it , </a:t>
            </a:r>
            <a:r>
              <a:rPr lang="en-GB" sz="1700" b="1" u="sng" dirty="0"/>
              <a:t>but I cannot get it. </a:t>
            </a:r>
          </a:p>
          <a:p>
            <a:pPr marL="0" indent="0">
              <a:buNone/>
            </a:pPr>
            <a:r>
              <a:rPr lang="en-GB" sz="1700" dirty="0"/>
              <a:t>It </a:t>
            </a:r>
            <a:r>
              <a:rPr lang="en-GB" sz="1700" b="1" dirty="0"/>
              <a:t>doesn’t exist </a:t>
            </a:r>
            <a:r>
              <a:rPr lang="en-GB" sz="1700" dirty="0"/>
              <a:t>in my area for Type 1 diabetes. </a:t>
            </a:r>
          </a:p>
          <a:p>
            <a:pPr marL="0" indent="0">
              <a:buNone/>
            </a:pPr>
            <a:r>
              <a:rPr lang="en-GB" sz="1800" b="1" i="1" dirty="0"/>
              <a:t>My team needs a clinical psychologist as much as me.</a:t>
            </a:r>
          </a:p>
          <a:p>
            <a:pPr marL="0" indent="0">
              <a:buNone/>
            </a:pPr>
            <a:r>
              <a:rPr lang="en-GB" sz="1700" b="1" u="sng" dirty="0"/>
              <a:t>Services need to be psychologically minded, </a:t>
            </a:r>
            <a:r>
              <a:rPr lang="en-GB" sz="1900" b="1" u="sng" dirty="0"/>
              <a:t>from the start.</a:t>
            </a:r>
          </a:p>
          <a:p>
            <a:pPr marL="0" indent="0">
              <a:buNone/>
            </a:pPr>
            <a:endParaRPr lang="en-GB" sz="1700" b="1" u="sng" dirty="0"/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3827441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:\Users\Admin\Desktop\New folder\IMG_8476.JPG">
            <a:extLst>
              <a:ext uri="{FF2B5EF4-FFF2-40B4-BE49-F238E27FC236}">
                <a16:creationId xmlns:a16="http://schemas.microsoft.com/office/drawing/2014/main" id="{C5891717-92E8-2673-20F6-7311D00761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35000"/>
          </a:blip>
          <a:srcRect t="18031" b="3978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4400">
                <a:solidFill>
                  <a:srgbClr val="FFFFFF"/>
                </a:solidFill>
              </a:rPr>
              <a:t>Behind the numbers on the scales </a:t>
            </a:r>
            <a:br>
              <a:rPr lang="en-US" sz="4400">
                <a:solidFill>
                  <a:srgbClr val="FFFFFF"/>
                </a:solidFill>
              </a:rPr>
            </a:br>
            <a:r>
              <a:rPr lang="en-US" sz="4400">
                <a:solidFill>
                  <a:srgbClr val="FFFFFF"/>
                </a:solidFill>
              </a:rPr>
              <a:t>- </a:t>
            </a:r>
            <a:r>
              <a:rPr lang="en-US" sz="4400" b="1">
                <a:solidFill>
                  <a:srgbClr val="FFFFFF"/>
                </a:solidFill>
              </a:rPr>
              <a:t>Underneath the surface 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20ED3F2C-37EE-CFCF-BF6A-E95FF9BBE2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05866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0947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19747</TotalTime>
  <Words>1112</Words>
  <Application>Microsoft Office PowerPoint</Application>
  <PresentationFormat>Widescreen</PresentationFormat>
  <Paragraphs>131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Living with Type 1 Diabetes - Finding an Eating Disorder</vt:lpstr>
      <vt:lpstr>Symptoms  What are we taught to look for?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factors or potential triggers   Too important to be overlooked</vt:lpstr>
      <vt:lpstr>Missed signs or symptoms Do you see or ask about these in your clinic? </vt:lpstr>
      <vt:lpstr>Things that have helped me </vt:lpstr>
      <vt:lpstr>Diolch.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with Type 1 diabetes - Finding an Eating Disorder</dc:title>
  <dc:creator>Sara Crowley (NHS Executive)</dc:creator>
  <cp:lastModifiedBy>Rachel Humphreys (Cardiff and Vale UHB - Child Health)</cp:lastModifiedBy>
  <cp:revision>1</cp:revision>
  <dcterms:created xsi:type="dcterms:W3CDTF">2023-09-12T15:11:34Z</dcterms:created>
  <dcterms:modified xsi:type="dcterms:W3CDTF">2023-09-27T11:07:40Z</dcterms:modified>
</cp:coreProperties>
</file>