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9"/>
  </p:notesMasterIdLst>
  <p:sldIdLst>
    <p:sldId id="268" r:id="rId2"/>
    <p:sldId id="272" r:id="rId3"/>
    <p:sldId id="285" r:id="rId4"/>
    <p:sldId id="260" r:id="rId5"/>
    <p:sldId id="284" r:id="rId6"/>
    <p:sldId id="286" r:id="rId7"/>
    <p:sldId id="287" r:id="rId8"/>
    <p:sldId id="288" r:id="rId9"/>
    <p:sldId id="289" r:id="rId10"/>
    <p:sldId id="290" r:id="rId11"/>
    <p:sldId id="291" r:id="rId12"/>
    <p:sldId id="293" r:id="rId13"/>
    <p:sldId id="292" r:id="rId14"/>
    <p:sldId id="264" r:id="rId15"/>
    <p:sldId id="294" r:id="rId16"/>
    <p:sldId id="295" r:id="rId17"/>
    <p:sldId id="256" r:id="rId18"/>
  </p:sldIdLst>
  <p:sldSz cx="30275213" cy="2138362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DFD9C78-8A23-FB4D-9A08-82B6AE70D2F2}">
          <p14:sldIdLst>
            <p14:sldId id="268"/>
            <p14:sldId id="272"/>
            <p14:sldId id="285"/>
            <p14:sldId id="260"/>
            <p14:sldId id="284"/>
            <p14:sldId id="286"/>
            <p14:sldId id="287"/>
            <p14:sldId id="288"/>
            <p14:sldId id="289"/>
            <p14:sldId id="290"/>
            <p14:sldId id="291"/>
            <p14:sldId id="293"/>
            <p14:sldId id="292"/>
            <p14:sldId id="264"/>
            <p14:sldId id="294"/>
            <p14:sldId id="295"/>
            <p14:sldId id="256"/>
          </p14:sldIdLst>
        </p14:section>
      </p14:sectionLst>
    </p:ext>
    <p:ext uri="{EFAFB233-063F-42B5-8137-9DF3F51BA10A}">
      <p15:sldGuideLst xmlns:p15="http://schemas.microsoft.com/office/powerpoint/2012/main">
        <p15:guide id="1" orient="horz" pos="6735" userDrawn="1">
          <p15:clr>
            <a:srgbClr val="A4A3A4"/>
          </p15:clr>
        </p15:guide>
        <p15:guide id="2" pos="9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5B74"/>
    <a:srgbClr val="032D4F"/>
    <a:srgbClr val="1D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03"/>
    <p:restoredTop sz="94650"/>
  </p:normalViewPr>
  <p:slideViewPr>
    <p:cSldViewPr snapToGrid="0" snapToObjects="1">
      <p:cViewPr>
        <p:scale>
          <a:sx n="46" d="100"/>
          <a:sy n="46" d="100"/>
        </p:scale>
        <p:origin x="704" y="152"/>
      </p:cViewPr>
      <p:guideLst>
        <p:guide orient="horz" pos="6735"/>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hyperlink" Target="applewebdata://F4040913-DC41-466C-84B0-0F415AF3769C/#_ENREF_3" TargetMode="External"/><Relationship Id="rId4" Type="http://schemas.openxmlformats.org/officeDocument/2006/relationships/image" Target="../media/image8.png"/></Relationships>
</file>

<file path=ppt/diagrams/_rels/drawing2.xml.rels><?xml version="1.0" encoding="UTF-8" standalone="yes"?>
<Relationships xmlns="http://schemas.openxmlformats.org/package/2006/relationships"><Relationship Id="rId3" Type="http://schemas.openxmlformats.org/officeDocument/2006/relationships/hyperlink" Target="applewebdata://F4040913-DC41-466C-84B0-0F415AF3769C/#_ENREF_3" TargetMode="External"/><Relationship Id="rId2" Type="http://schemas.openxmlformats.org/officeDocument/2006/relationships/image" Target="../media/image7.png"/><Relationship Id="rId1" Type="http://schemas.openxmlformats.org/officeDocument/2006/relationships/image" Target="../media/image6.png"/><Relationship Id="rId4"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090222-5865-43FB-A240-2E6FAEA6BCC2}"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61AC7E6B-457D-4BE9-95BA-30712D3598E3}">
      <dgm:prSet/>
      <dgm:spPr/>
      <dgm:t>
        <a:bodyPr/>
        <a:lstStyle/>
        <a:p>
          <a:r>
            <a:rPr lang="en-GB" dirty="0"/>
            <a:t>The Service for High-risk Eating Disorders (SHED) is a tier three NHS service providing treatment for individuals with severe eating disorders in Cardiff and the Vale of Glamorgan and Cwm </a:t>
          </a:r>
          <a:r>
            <a:rPr lang="en-GB" dirty="0" err="1"/>
            <a:t>Taf</a:t>
          </a:r>
          <a:r>
            <a:rPr lang="en-GB" dirty="0"/>
            <a:t> Morgannwg University Health Boards.</a:t>
          </a:r>
          <a:endParaRPr lang="en-US" dirty="0"/>
        </a:p>
      </dgm:t>
    </dgm:pt>
    <dgm:pt modelId="{E2827D8C-B1E3-47FA-9F3C-AC0453367250}" type="parTrans" cxnId="{839D8F49-1BF1-46C1-8AA3-ACD2503BCBA3}">
      <dgm:prSet/>
      <dgm:spPr/>
      <dgm:t>
        <a:bodyPr/>
        <a:lstStyle/>
        <a:p>
          <a:endParaRPr lang="en-US"/>
        </a:p>
      </dgm:t>
    </dgm:pt>
    <dgm:pt modelId="{43412BD8-6D47-496F-99B3-B58BD7A95694}" type="sibTrans" cxnId="{839D8F49-1BF1-46C1-8AA3-ACD2503BCBA3}">
      <dgm:prSet/>
      <dgm:spPr/>
      <dgm:t>
        <a:bodyPr/>
        <a:lstStyle/>
        <a:p>
          <a:endParaRPr lang="en-US"/>
        </a:p>
      </dgm:t>
    </dgm:pt>
    <dgm:pt modelId="{47D576E1-7EEB-44B8-822A-EA16B980CF1C}">
      <dgm:prSet/>
      <dgm:spPr/>
      <dgm:t>
        <a:bodyPr/>
        <a:lstStyle/>
        <a:p>
          <a:r>
            <a:rPr lang="en-GB" dirty="0"/>
            <a:t>SHED supports community service users through a multi-disciplinary approach; including dieticians, physical and mental health nurses, specialist clinicians, psychologists, and occupational therapists. Community mental health teams also support individuals under this service regarding their more complex mental health needs. </a:t>
          </a:r>
        </a:p>
        <a:p>
          <a:endParaRPr lang="en-US" dirty="0"/>
        </a:p>
      </dgm:t>
    </dgm:pt>
    <dgm:pt modelId="{2AB533FB-0714-44E5-9E34-EF3DDB6A5627}" type="parTrans" cxnId="{F859DB23-4306-4361-BF2A-82D73D1D6559}">
      <dgm:prSet/>
      <dgm:spPr/>
      <dgm:t>
        <a:bodyPr/>
        <a:lstStyle/>
        <a:p>
          <a:endParaRPr lang="en-US"/>
        </a:p>
      </dgm:t>
    </dgm:pt>
    <dgm:pt modelId="{D53CB0DA-3A01-4EE5-AFF6-1093B22768AE}" type="sibTrans" cxnId="{F859DB23-4306-4361-BF2A-82D73D1D6559}">
      <dgm:prSet/>
      <dgm:spPr/>
      <dgm:t>
        <a:bodyPr/>
        <a:lstStyle/>
        <a:p>
          <a:endParaRPr lang="en-US"/>
        </a:p>
      </dgm:t>
    </dgm:pt>
    <dgm:pt modelId="{A838CA1E-651D-4665-8B9F-0323D94DD896}">
      <dgm:prSet/>
      <dgm:spPr/>
      <dgm:t>
        <a:bodyPr/>
        <a:lstStyle/>
        <a:p>
          <a:r>
            <a:rPr lang="en-GB"/>
            <a:t>SHED supports individuals at high risk of health complications concerning their eating disorder behaviours (such as malnutrition, abnormal blood results, extremely restrictive or compensatory behaviours). </a:t>
          </a:r>
          <a:endParaRPr lang="en-US"/>
        </a:p>
      </dgm:t>
    </dgm:pt>
    <dgm:pt modelId="{DB714F9D-D701-452B-BC63-8DDB05DDF0A6}" type="parTrans" cxnId="{D4BCEB5C-EA28-4414-955A-4F9686F20A3A}">
      <dgm:prSet/>
      <dgm:spPr/>
      <dgm:t>
        <a:bodyPr/>
        <a:lstStyle/>
        <a:p>
          <a:endParaRPr lang="en-US"/>
        </a:p>
      </dgm:t>
    </dgm:pt>
    <dgm:pt modelId="{14B0DD8A-DAEE-496D-A5F4-98709F4AEE83}" type="sibTrans" cxnId="{D4BCEB5C-EA28-4414-955A-4F9686F20A3A}">
      <dgm:prSet/>
      <dgm:spPr/>
      <dgm:t>
        <a:bodyPr/>
        <a:lstStyle/>
        <a:p>
          <a:endParaRPr lang="en-US"/>
        </a:p>
      </dgm:t>
    </dgm:pt>
    <dgm:pt modelId="{8AB5DA15-371D-BE4A-8865-DE757B326DB1}" type="pres">
      <dgm:prSet presAssocID="{DD090222-5865-43FB-A240-2E6FAEA6BCC2}" presName="vert0" presStyleCnt="0">
        <dgm:presLayoutVars>
          <dgm:dir/>
          <dgm:animOne val="branch"/>
          <dgm:animLvl val="lvl"/>
        </dgm:presLayoutVars>
      </dgm:prSet>
      <dgm:spPr/>
    </dgm:pt>
    <dgm:pt modelId="{85DF206A-28D4-8C4B-B9E4-C41B3E9E1FE8}" type="pres">
      <dgm:prSet presAssocID="{61AC7E6B-457D-4BE9-95BA-30712D3598E3}" presName="thickLine" presStyleLbl="alignNode1" presStyleIdx="0" presStyleCnt="3"/>
      <dgm:spPr/>
    </dgm:pt>
    <dgm:pt modelId="{16EBB90E-E21D-3D42-B1C5-DE281CEA2D2E}" type="pres">
      <dgm:prSet presAssocID="{61AC7E6B-457D-4BE9-95BA-30712D3598E3}" presName="horz1" presStyleCnt="0"/>
      <dgm:spPr/>
    </dgm:pt>
    <dgm:pt modelId="{C3BA8FFB-7C50-2C42-BDAD-E9C453470049}" type="pres">
      <dgm:prSet presAssocID="{61AC7E6B-457D-4BE9-95BA-30712D3598E3}" presName="tx1" presStyleLbl="revTx" presStyleIdx="0" presStyleCnt="3"/>
      <dgm:spPr/>
    </dgm:pt>
    <dgm:pt modelId="{3FBD12E1-1D12-E148-A26A-4CD5ED4A1458}" type="pres">
      <dgm:prSet presAssocID="{61AC7E6B-457D-4BE9-95BA-30712D3598E3}" presName="vert1" presStyleCnt="0"/>
      <dgm:spPr/>
    </dgm:pt>
    <dgm:pt modelId="{D4F2A69E-E19B-264E-AFE0-DEDF783932AB}" type="pres">
      <dgm:prSet presAssocID="{47D576E1-7EEB-44B8-822A-EA16B980CF1C}" presName="thickLine" presStyleLbl="alignNode1" presStyleIdx="1" presStyleCnt="3"/>
      <dgm:spPr/>
    </dgm:pt>
    <dgm:pt modelId="{4F1A4350-8DDC-8D43-B30E-25A88B5D6CF5}" type="pres">
      <dgm:prSet presAssocID="{47D576E1-7EEB-44B8-822A-EA16B980CF1C}" presName="horz1" presStyleCnt="0"/>
      <dgm:spPr/>
    </dgm:pt>
    <dgm:pt modelId="{4158C1AD-4E26-C949-A2AF-A93475EDA35E}" type="pres">
      <dgm:prSet presAssocID="{47D576E1-7EEB-44B8-822A-EA16B980CF1C}" presName="tx1" presStyleLbl="revTx" presStyleIdx="1" presStyleCnt="3"/>
      <dgm:spPr/>
    </dgm:pt>
    <dgm:pt modelId="{34AA26D1-B9CE-CE4F-A043-F827C611FB7F}" type="pres">
      <dgm:prSet presAssocID="{47D576E1-7EEB-44B8-822A-EA16B980CF1C}" presName="vert1" presStyleCnt="0"/>
      <dgm:spPr/>
    </dgm:pt>
    <dgm:pt modelId="{D3F26537-9532-8C49-A8EB-C5E1D3D6091D}" type="pres">
      <dgm:prSet presAssocID="{A838CA1E-651D-4665-8B9F-0323D94DD896}" presName="thickLine" presStyleLbl="alignNode1" presStyleIdx="2" presStyleCnt="3"/>
      <dgm:spPr/>
    </dgm:pt>
    <dgm:pt modelId="{CD214DA9-5106-6E46-9595-5BA45A6C6C87}" type="pres">
      <dgm:prSet presAssocID="{A838CA1E-651D-4665-8B9F-0323D94DD896}" presName="horz1" presStyleCnt="0"/>
      <dgm:spPr/>
    </dgm:pt>
    <dgm:pt modelId="{A7E7A5BD-A324-9E43-87D7-3E7082E83E6D}" type="pres">
      <dgm:prSet presAssocID="{A838CA1E-651D-4665-8B9F-0323D94DD896}" presName="tx1" presStyleLbl="revTx" presStyleIdx="2" presStyleCnt="3"/>
      <dgm:spPr/>
    </dgm:pt>
    <dgm:pt modelId="{12CB10EC-028D-2B44-BD99-A5A7C33F8224}" type="pres">
      <dgm:prSet presAssocID="{A838CA1E-651D-4665-8B9F-0323D94DD896}" presName="vert1" presStyleCnt="0"/>
      <dgm:spPr/>
    </dgm:pt>
  </dgm:ptLst>
  <dgm:cxnLst>
    <dgm:cxn modelId="{F859DB23-4306-4361-BF2A-82D73D1D6559}" srcId="{DD090222-5865-43FB-A240-2E6FAEA6BCC2}" destId="{47D576E1-7EEB-44B8-822A-EA16B980CF1C}" srcOrd="1" destOrd="0" parTransId="{2AB533FB-0714-44E5-9E34-EF3DDB6A5627}" sibTransId="{D53CB0DA-3A01-4EE5-AFF6-1093B22768AE}"/>
    <dgm:cxn modelId="{745F1E42-F814-C145-87E9-EBD1FA1BFEFB}" type="presOf" srcId="{47D576E1-7EEB-44B8-822A-EA16B980CF1C}" destId="{4158C1AD-4E26-C949-A2AF-A93475EDA35E}" srcOrd="0" destOrd="0" presId="urn:microsoft.com/office/officeart/2008/layout/LinedList"/>
    <dgm:cxn modelId="{839D8F49-1BF1-46C1-8AA3-ACD2503BCBA3}" srcId="{DD090222-5865-43FB-A240-2E6FAEA6BCC2}" destId="{61AC7E6B-457D-4BE9-95BA-30712D3598E3}" srcOrd="0" destOrd="0" parTransId="{E2827D8C-B1E3-47FA-9F3C-AC0453367250}" sibTransId="{43412BD8-6D47-496F-99B3-B58BD7A95694}"/>
    <dgm:cxn modelId="{D4BCEB5C-EA28-4414-955A-4F9686F20A3A}" srcId="{DD090222-5865-43FB-A240-2E6FAEA6BCC2}" destId="{A838CA1E-651D-4665-8B9F-0323D94DD896}" srcOrd="2" destOrd="0" parTransId="{DB714F9D-D701-452B-BC63-8DDB05DDF0A6}" sibTransId="{14B0DD8A-DAEE-496D-A5F4-98709F4AEE83}"/>
    <dgm:cxn modelId="{CA257086-800C-BD4A-8B8D-E34DB4A48D05}" type="presOf" srcId="{A838CA1E-651D-4665-8B9F-0323D94DD896}" destId="{A7E7A5BD-A324-9E43-87D7-3E7082E83E6D}" srcOrd="0" destOrd="0" presId="urn:microsoft.com/office/officeart/2008/layout/LinedList"/>
    <dgm:cxn modelId="{87C0C6AD-4659-FC4A-8232-B81147A6F6F8}" type="presOf" srcId="{61AC7E6B-457D-4BE9-95BA-30712D3598E3}" destId="{C3BA8FFB-7C50-2C42-BDAD-E9C453470049}" srcOrd="0" destOrd="0" presId="urn:microsoft.com/office/officeart/2008/layout/LinedList"/>
    <dgm:cxn modelId="{B125A2FE-39F4-6049-BEF7-2031ABE0E544}" type="presOf" srcId="{DD090222-5865-43FB-A240-2E6FAEA6BCC2}" destId="{8AB5DA15-371D-BE4A-8865-DE757B326DB1}" srcOrd="0" destOrd="0" presId="urn:microsoft.com/office/officeart/2008/layout/LinedList"/>
    <dgm:cxn modelId="{31ED2C56-9DB8-FF40-8D13-4DAB727327D8}" type="presParOf" srcId="{8AB5DA15-371D-BE4A-8865-DE757B326DB1}" destId="{85DF206A-28D4-8C4B-B9E4-C41B3E9E1FE8}" srcOrd="0" destOrd="0" presId="urn:microsoft.com/office/officeart/2008/layout/LinedList"/>
    <dgm:cxn modelId="{0644849A-59E7-5C4A-B0D9-6BBA74B935A3}" type="presParOf" srcId="{8AB5DA15-371D-BE4A-8865-DE757B326DB1}" destId="{16EBB90E-E21D-3D42-B1C5-DE281CEA2D2E}" srcOrd="1" destOrd="0" presId="urn:microsoft.com/office/officeart/2008/layout/LinedList"/>
    <dgm:cxn modelId="{C183DF9A-37EF-C245-9309-18FF3D6CEA64}" type="presParOf" srcId="{16EBB90E-E21D-3D42-B1C5-DE281CEA2D2E}" destId="{C3BA8FFB-7C50-2C42-BDAD-E9C453470049}" srcOrd="0" destOrd="0" presId="urn:microsoft.com/office/officeart/2008/layout/LinedList"/>
    <dgm:cxn modelId="{2A38A8D1-32D2-3B42-A441-5326D0F4110D}" type="presParOf" srcId="{16EBB90E-E21D-3D42-B1C5-DE281CEA2D2E}" destId="{3FBD12E1-1D12-E148-A26A-4CD5ED4A1458}" srcOrd="1" destOrd="0" presId="urn:microsoft.com/office/officeart/2008/layout/LinedList"/>
    <dgm:cxn modelId="{F7CCEB3D-DDE6-194B-A786-3B8C099D621F}" type="presParOf" srcId="{8AB5DA15-371D-BE4A-8865-DE757B326DB1}" destId="{D4F2A69E-E19B-264E-AFE0-DEDF783932AB}" srcOrd="2" destOrd="0" presId="urn:microsoft.com/office/officeart/2008/layout/LinedList"/>
    <dgm:cxn modelId="{F7C6F5EA-34B9-6B40-93FA-0303DF4BB8E2}" type="presParOf" srcId="{8AB5DA15-371D-BE4A-8865-DE757B326DB1}" destId="{4F1A4350-8DDC-8D43-B30E-25A88B5D6CF5}" srcOrd="3" destOrd="0" presId="urn:microsoft.com/office/officeart/2008/layout/LinedList"/>
    <dgm:cxn modelId="{E8021923-1A69-2340-81EE-4271738BAF28}" type="presParOf" srcId="{4F1A4350-8DDC-8D43-B30E-25A88B5D6CF5}" destId="{4158C1AD-4E26-C949-A2AF-A93475EDA35E}" srcOrd="0" destOrd="0" presId="urn:microsoft.com/office/officeart/2008/layout/LinedList"/>
    <dgm:cxn modelId="{35F49DBA-6BF1-E84B-B465-03978A65A9DC}" type="presParOf" srcId="{4F1A4350-8DDC-8D43-B30E-25A88B5D6CF5}" destId="{34AA26D1-B9CE-CE4F-A043-F827C611FB7F}" srcOrd="1" destOrd="0" presId="urn:microsoft.com/office/officeart/2008/layout/LinedList"/>
    <dgm:cxn modelId="{3E17A1C6-20BD-BB4B-997B-CF0F238A4AF3}" type="presParOf" srcId="{8AB5DA15-371D-BE4A-8865-DE757B326DB1}" destId="{D3F26537-9532-8C49-A8EB-C5E1D3D6091D}" srcOrd="4" destOrd="0" presId="urn:microsoft.com/office/officeart/2008/layout/LinedList"/>
    <dgm:cxn modelId="{E46CECB9-8187-1D4C-A4FC-BC724E6CE9E7}" type="presParOf" srcId="{8AB5DA15-371D-BE4A-8865-DE757B326DB1}" destId="{CD214DA9-5106-6E46-9595-5BA45A6C6C87}" srcOrd="5" destOrd="0" presId="urn:microsoft.com/office/officeart/2008/layout/LinedList"/>
    <dgm:cxn modelId="{2BB81B95-442A-7443-9779-AE1DBFE1D7A1}" type="presParOf" srcId="{CD214DA9-5106-6E46-9595-5BA45A6C6C87}" destId="{A7E7A5BD-A324-9E43-87D7-3E7082E83E6D}" srcOrd="0" destOrd="0" presId="urn:microsoft.com/office/officeart/2008/layout/LinedList"/>
    <dgm:cxn modelId="{063F3EB0-5F2E-B04E-9D0C-BE3C9429BBE1}" type="presParOf" srcId="{CD214DA9-5106-6E46-9595-5BA45A6C6C87}" destId="{12CB10EC-028D-2B44-BD99-A5A7C33F822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2F7EB3-4669-49AE-95DD-4E50B1849807}" type="doc">
      <dgm:prSet loTypeId="urn:microsoft.com/office/officeart/2005/8/layout/vList4#1" loCatId="list" qsTypeId="urn:microsoft.com/office/officeart/2005/8/quickstyle/simple1" qsCatId="simple" csTypeId="urn:microsoft.com/office/officeart/2005/8/colors/accent1_1" csCatId="accent1" phldr="1"/>
      <dgm:spPr/>
      <dgm:t>
        <a:bodyPr/>
        <a:lstStyle/>
        <a:p>
          <a:endParaRPr lang="en-GB"/>
        </a:p>
      </dgm:t>
    </dgm:pt>
    <dgm:pt modelId="{9097AC66-8DFA-46C2-9451-890823C7D849}">
      <dgm:prSet phldrT="[Text]" custT="1"/>
      <dgm:spPr/>
      <dgm:t>
        <a:bodyPr/>
        <a:lstStyle/>
        <a:p>
          <a:r>
            <a:rPr lang="en-GB" sz="4800" b="1" dirty="0">
              <a:solidFill>
                <a:schemeClr val="accent2">
                  <a:lumMod val="75000"/>
                </a:schemeClr>
              </a:solidFill>
              <a:latin typeface="Calibri" panose="020F0502020204030204" pitchFamily="34" charset="0"/>
              <a:cs typeface="Calibri" panose="020F0502020204030204" pitchFamily="34" charset="0"/>
            </a:rPr>
            <a:t>Participants</a:t>
          </a:r>
        </a:p>
        <a:p>
          <a:r>
            <a:rPr lang="en-US" sz="4800" dirty="0">
              <a:solidFill>
                <a:schemeClr val="accent2">
                  <a:lumMod val="75000"/>
                </a:schemeClr>
              </a:solidFill>
              <a:latin typeface="Calibri" panose="020F0502020204030204" pitchFamily="34" charset="0"/>
              <a:cs typeface="Calibri" panose="020F0502020204030204" pitchFamily="34" charset="0"/>
            </a:rPr>
            <a:t>Nine patients were provided information and six patients consented to be included in this service</a:t>
          </a:r>
          <a:r>
            <a:rPr lang="en-US" sz="4800" dirty="0">
              <a:solidFill>
                <a:srgbClr val="1D6295"/>
              </a:solidFill>
              <a:latin typeface="Calibri" panose="020F0502020204030204" pitchFamily="34" charset="0"/>
              <a:cs typeface="Calibri" panose="020F0502020204030204" pitchFamily="34" charset="0"/>
            </a:rPr>
            <a:t> evaluation</a:t>
          </a:r>
          <a:r>
            <a:rPr lang="en-US" sz="4800" dirty="0">
              <a:solidFill>
                <a:schemeClr val="accent2">
                  <a:lumMod val="75000"/>
                </a:schemeClr>
              </a:solidFill>
              <a:latin typeface="Calibri" panose="020F0502020204030204" pitchFamily="34" charset="0"/>
              <a:cs typeface="Calibri" panose="020F0502020204030204" pitchFamily="34" charset="0"/>
            </a:rPr>
            <a:t>. </a:t>
          </a:r>
        </a:p>
        <a:p>
          <a:r>
            <a:rPr lang="en-GB" sz="4800" b="0" dirty="0">
              <a:solidFill>
                <a:srgbClr val="1D6295"/>
              </a:solidFill>
              <a:latin typeface="Calibri" panose="020F0502020204030204" pitchFamily="34" charset="0"/>
              <a:cs typeface="Calibri" panose="020F0502020204030204" pitchFamily="34" charset="0"/>
            </a:rPr>
            <a:t>All participants spoke English fluently. Ages ranged from 32 to 60 years (mean 41), and the duration of support from the SHED team ranged from approximately 6-36 months (mean 16.3). </a:t>
          </a:r>
        </a:p>
      </dgm:t>
    </dgm:pt>
    <dgm:pt modelId="{6428FF02-B073-4F3B-9EEA-1F7C5538E59E}" type="parTrans" cxnId="{1932584C-52C0-49D6-ADBB-4AEA8E1455DD}">
      <dgm:prSet/>
      <dgm:spPr/>
      <dgm:t>
        <a:bodyPr/>
        <a:lstStyle/>
        <a:p>
          <a:endParaRPr lang="en-GB" sz="4800"/>
        </a:p>
      </dgm:t>
    </dgm:pt>
    <dgm:pt modelId="{9E4B4F40-096D-46B7-AE5A-66C675F2BDB1}" type="sibTrans" cxnId="{1932584C-52C0-49D6-ADBB-4AEA8E1455DD}">
      <dgm:prSet/>
      <dgm:spPr/>
      <dgm:t>
        <a:bodyPr/>
        <a:lstStyle/>
        <a:p>
          <a:endParaRPr lang="en-GB" sz="4800"/>
        </a:p>
      </dgm:t>
    </dgm:pt>
    <dgm:pt modelId="{B2566219-8EDA-4868-9F34-59A1FD733935}">
      <dgm:prSet phldrT="[Text]" custT="1"/>
      <dgm:spPr/>
      <dgm:t>
        <a:bodyPr/>
        <a:lstStyle/>
        <a:p>
          <a:r>
            <a:rPr lang="en-GB" sz="4800" b="1" dirty="0">
              <a:solidFill>
                <a:schemeClr val="accent2">
                  <a:lumMod val="75000"/>
                </a:schemeClr>
              </a:solidFill>
              <a:latin typeface="+mn-lt"/>
            </a:rPr>
            <a:t>Materials/ Design</a:t>
          </a:r>
          <a:endParaRPr lang="en-GB" sz="4800" dirty="0">
            <a:solidFill>
              <a:schemeClr val="accent2">
                <a:lumMod val="75000"/>
              </a:schemeClr>
            </a:solidFill>
            <a:latin typeface="+mn-lt"/>
          </a:endParaRPr>
        </a:p>
      </dgm:t>
    </dgm:pt>
    <dgm:pt modelId="{53296AA6-91BA-45CE-8C34-38BBC974F3D9}" type="parTrans" cxnId="{F1CF0647-5FE5-49A7-9D09-AF942FAD049A}">
      <dgm:prSet/>
      <dgm:spPr/>
      <dgm:t>
        <a:bodyPr/>
        <a:lstStyle/>
        <a:p>
          <a:endParaRPr lang="en-GB" sz="4800"/>
        </a:p>
      </dgm:t>
    </dgm:pt>
    <dgm:pt modelId="{53E6D9D5-6E15-4C27-AF42-199814960C37}" type="sibTrans" cxnId="{F1CF0647-5FE5-49A7-9D09-AF942FAD049A}">
      <dgm:prSet/>
      <dgm:spPr/>
      <dgm:t>
        <a:bodyPr/>
        <a:lstStyle/>
        <a:p>
          <a:endParaRPr lang="en-GB" sz="4800"/>
        </a:p>
      </dgm:t>
    </dgm:pt>
    <dgm:pt modelId="{28DAE2FE-544E-4DE9-86FA-823DDCC7C644}">
      <dgm:prSet custT="1"/>
      <dgm:spPr/>
      <dgm:t>
        <a:bodyPr/>
        <a:lstStyle/>
        <a:p>
          <a:r>
            <a:rPr lang="en-US" sz="4800" dirty="0">
              <a:solidFill>
                <a:schemeClr val="accent2">
                  <a:lumMod val="75000"/>
                </a:schemeClr>
              </a:solidFill>
              <a:latin typeface="+mn-lt"/>
            </a:rPr>
            <a:t>Qualitative Data; A semi structured interview</a:t>
          </a:r>
          <a:endParaRPr lang="en-GB" sz="4800" dirty="0">
            <a:solidFill>
              <a:schemeClr val="accent2">
                <a:lumMod val="75000"/>
              </a:schemeClr>
            </a:solidFill>
            <a:latin typeface="+mn-lt"/>
          </a:endParaRPr>
        </a:p>
      </dgm:t>
    </dgm:pt>
    <dgm:pt modelId="{8936298B-6CFD-430E-94E0-AEF8E0A87A8A}" type="parTrans" cxnId="{AB4DA510-16C2-4930-9AD4-2D9816F32712}">
      <dgm:prSet/>
      <dgm:spPr/>
      <dgm:t>
        <a:bodyPr/>
        <a:lstStyle/>
        <a:p>
          <a:endParaRPr lang="en-GB" sz="4800"/>
        </a:p>
      </dgm:t>
    </dgm:pt>
    <dgm:pt modelId="{825F09D6-DB97-4691-B779-2E352B321F06}" type="sibTrans" cxnId="{AB4DA510-16C2-4930-9AD4-2D9816F32712}">
      <dgm:prSet/>
      <dgm:spPr/>
      <dgm:t>
        <a:bodyPr/>
        <a:lstStyle/>
        <a:p>
          <a:endParaRPr lang="en-GB" sz="4800"/>
        </a:p>
      </dgm:t>
    </dgm:pt>
    <dgm:pt modelId="{FD3E0E7F-76F8-4A60-8AEA-8A886AB24CD7}">
      <dgm:prSet custT="1"/>
      <dgm:spPr/>
      <dgm:t>
        <a:bodyPr/>
        <a:lstStyle/>
        <a:p>
          <a:r>
            <a:rPr lang="en-GB" sz="4800" b="1" dirty="0">
              <a:solidFill>
                <a:schemeClr val="accent2">
                  <a:lumMod val="75000"/>
                </a:schemeClr>
              </a:solidFill>
              <a:latin typeface="+mn-lt"/>
            </a:rPr>
            <a:t>Procedure/ Data Analysis;</a:t>
          </a:r>
        </a:p>
        <a:p>
          <a:r>
            <a:rPr lang="en-GB" sz="4800" dirty="0">
              <a:solidFill>
                <a:srgbClr val="1D6295"/>
              </a:solidFill>
              <a:latin typeface="+mn-lt"/>
            </a:rPr>
            <a:t>Data was analysed using the six-step thematic analysis process (</a:t>
          </a:r>
          <a:r>
            <a:rPr lang="en-GB" sz="4800" dirty="0">
              <a:solidFill>
                <a:srgbClr val="1D6295"/>
              </a:solidFill>
              <a:latin typeface="+mn-lt"/>
              <a:hlinkClick xmlns:r="http://schemas.openxmlformats.org/officeDocument/2006/relationships" r:id="rId1" tooltip="Braun, 2006 #86">
                <a:extLst>
                  <a:ext uri="{A12FA001-AC4F-418D-AE19-62706E023703}">
                    <ahyp:hlinkClr xmlns:ahyp="http://schemas.microsoft.com/office/drawing/2018/hyperlinkcolor" val="tx"/>
                  </a:ext>
                </a:extLst>
              </a:hlinkClick>
            </a:rPr>
            <a:t>Braun &amp; Clarke, 2006</a:t>
          </a:r>
          <a:r>
            <a:rPr lang="en-GB" sz="4800" dirty="0">
              <a:solidFill>
                <a:srgbClr val="1D6295"/>
              </a:solidFill>
              <a:latin typeface="+mn-lt"/>
            </a:rPr>
            <a:t>). </a:t>
          </a:r>
        </a:p>
        <a:p>
          <a:r>
            <a:rPr lang="en-GB" sz="4800" dirty="0">
              <a:solidFill>
                <a:srgbClr val="1D6295"/>
              </a:solidFill>
              <a:latin typeface="+mn-lt"/>
            </a:rPr>
            <a:t>All data analysis was completed by the lead researcher, with compositions checked back to raw data by the research supervisor. </a:t>
          </a:r>
        </a:p>
      </dgm:t>
    </dgm:pt>
    <dgm:pt modelId="{9404C202-9626-41BE-AD42-D3816A146C10}" type="parTrans" cxnId="{803C2D0E-1BA7-462C-B02B-EC3BCBB7FF0D}">
      <dgm:prSet/>
      <dgm:spPr/>
      <dgm:t>
        <a:bodyPr/>
        <a:lstStyle/>
        <a:p>
          <a:endParaRPr lang="en-GB" sz="4800"/>
        </a:p>
      </dgm:t>
    </dgm:pt>
    <dgm:pt modelId="{8A534269-2ED5-48FD-9933-2E22AF5D3D0D}" type="sibTrans" cxnId="{803C2D0E-1BA7-462C-B02B-EC3BCBB7FF0D}">
      <dgm:prSet/>
      <dgm:spPr/>
      <dgm:t>
        <a:bodyPr/>
        <a:lstStyle/>
        <a:p>
          <a:endParaRPr lang="en-GB" sz="4800"/>
        </a:p>
      </dgm:t>
    </dgm:pt>
    <dgm:pt modelId="{61F475FD-780C-2649-9823-2F2E3C12A397}">
      <dgm:prSet custT="1"/>
      <dgm:spPr/>
      <dgm:t>
        <a:bodyPr/>
        <a:lstStyle/>
        <a:p>
          <a:r>
            <a:rPr lang="en-GB" sz="4800" dirty="0">
              <a:solidFill>
                <a:srgbClr val="1D6295"/>
              </a:solidFill>
              <a:latin typeface="+mn-lt"/>
            </a:rPr>
            <a:t>The interviews lasted approximately 1 hour and were audio‐recorded using an encrypted device and transcribed. </a:t>
          </a:r>
        </a:p>
      </dgm:t>
    </dgm:pt>
    <dgm:pt modelId="{27E5B09D-67F0-1648-9255-EF8864A54111}" type="parTrans" cxnId="{323C05E9-641E-6440-AB90-733D3E3B6B03}">
      <dgm:prSet/>
      <dgm:spPr/>
      <dgm:t>
        <a:bodyPr/>
        <a:lstStyle/>
        <a:p>
          <a:endParaRPr lang="en-GB"/>
        </a:p>
      </dgm:t>
    </dgm:pt>
    <dgm:pt modelId="{917D98C9-F8A1-C74A-9CB8-6AE26E2052B3}" type="sibTrans" cxnId="{323C05E9-641E-6440-AB90-733D3E3B6B03}">
      <dgm:prSet/>
      <dgm:spPr/>
      <dgm:t>
        <a:bodyPr/>
        <a:lstStyle/>
        <a:p>
          <a:endParaRPr lang="en-GB"/>
        </a:p>
      </dgm:t>
    </dgm:pt>
    <dgm:pt modelId="{01A9B178-9D89-374D-AFA7-02C2BF19D6E8}">
      <dgm:prSet custT="1"/>
      <dgm:spPr/>
      <dgm:t>
        <a:bodyPr/>
        <a:lstStyle/>
        <a:p>
          <a:endParaRPr lang="en-GB" sz="4800" dirty="0">
            <a:solidFill>
              <a:srgbClr val="1D6295"/>
            </a:solidFill>
            <a:latin typeface="+mn-lt"/>
          </a:endParaRPr>
        </a:p>
      </dgm:t>
    </dgm:pt>
    <dgm:pt modelId="{0A3D544F-CE04-A649-B512-AE8ECE2482CD}" type="parTrans" cxnId="{1D038293-5335-114A-8C91-36244365212C}">
      <dgm:prSet/>
      <dgm:spPr/>
      <dgm:t>
        <a:bodyPr/>
        <a:lstStyle/>
        <a:p>
          <a:endParaRPr lang="en-GB"/>
        </a:p>
      </dgm:t>
    </dgm:pt>
    <dgm:pt modelId="{D6154396-CC8C-5340-A98F-8B76A2A10E0E}" type="sibTrans" cxnId="{1D038293-5335-114A-8C91-36244365212C}">
      <dgm:prSet/>
      <dgm:spPr/>
      <dgm:t>
        <a:bodyPr/>
        <a:lstStyle/>
        <a:p>
          <a:endParaRPr lang="en-GB"/>
        </a:p>
      </dgm:t>
    </dgm:pt>
    <dgm:pt modelId="{66D49962-95E5-4773-8890-283DFC71553C}" type="pres">
      <dgm:prSet presAssocID="{0A2F7EB3-4669-49AE-95DD-4E50B1849807}" presName="linear" presStyleCnt="0">
        <dgm:presLayoutVars>
          <dgm:dir/>
          <dgm:resizeHandles val="exact"/>
        </dgm:presLayoutVars>
      </dgm:prSet>
      <dgm:spPr/>
    </dgm:pt>
    <dgm:pt modelId="{8662BDA4-3689-4FE2-84B1-26F5B84C1D47}" type="pres">
      <dgm:prSet presAssocID="{9097AC66-8DFA-46C2-9451-890823C7D849}" presName="comp" presStyleCnt="0"/>
      <dgm:spPr/>
    </dgm:pt>
    <dgm:pt modelId="{ED929567-94A3-4E60-8068-98CDEBF979CC}" type="pres">
      <dgm:prSet presAssocID="{9097AC66-8DFA-46C2-9451-890823C7D849}" presName="box" presStyleLbl="node1" presStyleIdx="0" presStyleCnt="3" custScaleY="79543" custLinFactNeighborX="-435" custLinFactNeighborY="-7097"/>
      <dgm:spPr/>
    </dgm:pt>
    <dgm:pt modelId="{4680F5A1-34E8-4C7F-A27C-D83C0EAE74BD}" type="pres">
      <dgm:prSet presAssocID="{9097AC66-8DFA-46C2-9451-890823C7D849}" presName="img" presStyleLbl="fgImgPlace1" presStyleIdx="0" presStyleCnt="3" custScaleX="49943" custScaleY="32240" custLinFactNeighborX="-12279" custLinFactNeighborY="-205"/>
      <dgm:spPr>
        <a:blipFill rotWithShape="0">
          <a:blip xmlns:r="http://schemas.openxmlformats.org/officeDocument/2006/relationships" r:embed="rId2">
            <a:duotone>
              <a:schemeClr val="accent2">
                <a:shade val="45000"/>
                <a:satMod val="135000"/>
              </a:schemeClr>
              <a:prstClr val="white"/>
            </a:duotone>
          </a:blip>
          <a:stretch>
            <a:fillRect/>
          </a:stretch>
        </a:blipFill>
      </dgm:spPr>
    </dgm:pt>
    <dgm:pt modelId="{C72D3A75-469E-43B4-A5F8-6E00D3E99A4F}" type="pres">
      <dgm:prSet presAssocID="{9097AC66-8DFA-46C2-9451-890823C7D849}" presName="text" presStyleLbl="node1" presStyleIdx="0" presStyleCnt="3">
        <dgm:presLayoutVars>
          <dgm:bulletEnabled val="1"/>
        </dgm:presLayoutVars>
      </dgm:prSet>
      <dgm:spPr/>
    </dgm:pt>
    <dgm:pt modelId="{697925B7-9E49-4613-8FDB-5476C6A0986C}" type="pres">
      <dgm:prSet presAssocID="{9E4B4F40-096D-46B7-AE5A-66C675F2BDB1}" presName="spacer" presStyleCnt="0"/>
      <dgm:spPr/>
    </dgm:pt>
    <dgm:pt modelId="{4B8A4AEB-5A55-43F8-AF35-1C418C192F8C}" type="pres">
      <dgm:prSet presAssocID="{B2566219-8EDA-4868-9F34-59A1FD733935}" presName="comp" presStyleCnt="0"/>
      <dgm:spPr/>
    </dgm:pt>
    <dgm:pt modelId="{58EC441C-1694-496B-AD85-B84EBC260370}" type="pres">
      <dgm:prSet presAssocID="{B2566219-8EDA-4868-9F34-59A1FD733935}" presName="box" presStyleLbl="node1" presStyleIdx="1" presStyleCnt="3" custScaleY="59529" custLinFactNeighborY="2147"/>
      <dgm:spPr/>
    </dgm:pt>
    <dgm:pt modelId="{D9C28792-DBCF-44A5-BBC3-FAF82622DE9C}" type="pres">
      <dgm:prSet presAssocID="{B2566219-8EDA-4868-9F34-59A1FD733935}" presName="img" presStyleLbl="fgImgPlace1" presStyleIdx="1" presStyleCnt="3" custScaleX="72212" custScaleY="41944" custLinFactNeighborX="-11524" custLinFactNeighborY="-2860"/>
      <dgm:spPr>
        <a:blipFill rotWithShape="0">
          <a:blip xmlns:r="http://schemas.openxmlformats.org/officeDocument/2006/relationships" r:embed="rId3">
            <a:duotone>
              <a:schemeClr val="accent2">
                <a:shade val="45000"/>
                <a:satMod val="135000"/>
              </a:schemeClr>
              <a:prstClr val="white"/>
            </a:duotone>
          </a:blip>
          <a:stretch>
            <a:fillRect/>
          </a:stretch>
        </a:blipFill>
      </dgm:spPr>
    </dgm:pt>
    <dgm:pt modelId="{933C08A3-4639-476C-A571-E288FC49575D}" type="pres">
      <dgm:prSet presAssocID="{B2566219-8EDA-4868-9F34-59A1FD733935}" presName="text" presStyleLbl="node1" presStyleIdx="1" presStyleCnt="3">
        <dgm:presLayoutVars>
          <dgm:bulletEnabled val="1"/>
        </dgm:presLayoutVars>
      </dgm:prSet>
      <dgm:spPr/>
    </dgm:pt>
    <dgm:pt modelId="{60DB607C-DC27-4152-8EC9-14D82330F99C}" type="pres">
      <dgm:prSet presAssocID="{53E6D9D5-6E15-4C27-AF42-199814960C37}" presName="spacer" presStyleCnt="0"/>
      <dgm:spPr/>
    </dgm:pt>
    <dgm:pt modelId="{C2BD5CE2-8F0C-44D3-AA04-F9E6B48D0A06}" type="pres">
      <dgm:prSet presAssocID="{FD3E0E7F-76F8-4A60-8AEA-8A886AB24CD7}" presName="comp" presStyleCnt="0"/>
      <dgm:spPr/>
    </dgm:pt>
    <dgm:pt modelId="{D6B7CD24-AE2D-4A77-84E5-B46872646A10}" type="pres">
      <dgm:prSet presAssocID="{FD3E0E7F-76F8-4A60-8AEA-8A886AB24CD7}" presName="box" presStyleLbl="node1" presStyleIdx="2" presStyleCnt="3" custLinFactNeighborX="-435" custLinFactNeighborY="2251"/>
      <dgm:spPr/>
    </dgm:pt>
    <dgm:pt modelId="{23CB237D-715D-4B91-97CF-F304546C5429}" type="pres">
      <dgm:prSet presAssocID="{FD3E0E7F-76F8-4A60-8AEA-8A886AB24CD7}" presName="img" presStyleLbl="fgImgPlace1" presStyleIdx="2" presStyleCnt="3" custScaleX="67603" custScaleY="49440" custLinFactNeighborX="-8067" custLinFactNeighborY="-2090"/>
      <dgm:spPr>
        <a:blipFill rotWithShape="0">
          <a:blip xmlns:r="http://schemas.openxmlformats.org/officeDocument/2006/relationships" r:embed="rId4">
            <a:duotone>
              <a:schemeClr val="accent2">
                <a:shade val="45000"/>
                <a:satMod val="135000"/>
              </a:schemeClr>
              <a:prstClr val="white"/>
            </a:duotone>
          </a:blip>
          <a:stretch>
            <a:fillRect/>
          </a:stretch>
        </a:blipFill>
      </dgm:spPr>
    </dgm:pt>
    <dgm:pt modelId="{89B7759B-5375-42EA-9E3D-413D28D040AA}" type="pres">
      <dgm:prSet presAssocID="{FD3E0E7F-76F8-4A60-8AEA-8A886AB24CD7}" presName="text" presStyleLbl="node1" presStyleIdx="2" presStyleCnt="3">
        <dgm:presLayoutVars>
          <dgm:bulletEnabled val="1"/>
        </dgm:presLayoutVars>
      </dgm:prSet>
      <dgm:spPr/>
    </dgm:pt>
  </dgm:ptLst>
  <dgm:cxnLst>
    <dgm:cxn modelId="{55E84C04-5867-B741-A7CD-4621B64A1C4B}" type="presOf" srcId="{61F475FD-780C-2649-9823-2F2E3C12A397}" destId="{58EC441C-1694-496B-AD85-B84EBC260370}" srcOrd="0" destOrd="2" presId="urn:microsoft.com/office/officeart/2005/8/layout/vList4#1"/>
    <dgm:cxn modelId="{803C2D0E-1BA7-462C-B02B-EC3BCBB7FF0D}" srcId="{0A2F7EB3-4669-49AE-95DD-4E50B1849807}" destId="{FD3E0E7F-76F8-4A60-8AEA-8A886AB24CD7}" srcOrd="2" destOrd="0" parTransId="{9404C202-9626-41BE-AD42-D3816A146C10}" sibTransId="{8A534269-2ED5-48FD-9933-2E22AF5D3D0D}"/>
    <dgm:cxn modelId="{AB4DA510-16C2-4930-9AD4-2D9816F32712}" srcId="{B2566219-8EDA-4868-9F34-59A1FD733935}" destId="{28DAE2FE-544E-4DE9-86FA-823DDCC7C644}" srcOrd="0" destOrd="0" parTransId="{8936298B-6CFD-430E-94E0-AEF8E0A87A8A}" sibTransId="{825F09D6-DB97-4691-B779-2E352B321F06}"/>
    <dgm:cxn modelId="{44333D23-F74D-9348-B097-7734F38B8E48}" type="presOf" srcId="{61F475FD-780C-2649-9823-2F2E3C12A397}" destId="{933C08A3-4639-476C-A571-E288FC49575D}" srcOrd="1" destOrd="2" presId="urn:microsoft.com/office/officeart/2005/8/layout/vList4#1"/>
    <dgm:cxn modelId="{F1CF0647-5FE5-49A7-9D09-AF942FAD049A}" srcId="{0A2F7EB3-4669-49AE-95DD-4E50B1849807}" destId="{B2566219-8EDA-4868-9F34-59A1FD733935}" srcOrd="1" destOrd="0" parTransId="{53296AA6-91BA-45CE-8C34-38BBC974F3D9}" sibTransId="{53E6D9D5-6E15-4C27-AF42-199814960C37}"/>
    <dgm:cxn modelId="{1932584C-52C0-49D6-ADBB-4AEA8E1455DD}" srcId="{0A2F7EB3-4669-49AE-95DD-4E50B1849807}" destId="{9097AC66-8DFA-46C2-9451-890823C7D849}" srcOrd="0" destOrd="0" parTransId="{6428FF02-B073-4F3B-9EEA-1F7C5538E59E}" sibTransId="{9E4B4F40-096D-46B7-AE5A-66C675F2BDB1}"/>
    <dgm:cxn modelId="{B539C16B-AF85-41AB-A952-ED384FEA3772}" type="presOf" srcId="{9097AC66-8DFA-46C2-9451-890823C7D849}" destId="{C72D3A75-469E-43B4-A5F8-6E00D3E99A4F}" srcOrd="1" destOrd="0" presId="urn:microsoft.com/office/officeart/2005/8/layout/vList4#1"/>
    <dgm:cxn modelId="{C568A082-2560-4EBC-9659-DAB58D2C19ED}" type="presOf" srcId="{28DAE2FE-544E-4DE9-86FA-823DDCC7C644}" destId="{933C08A3-4639-476C-A571-E288FC49575D}" srcOrd="1" destOrd="1" presId="urn:microsoft.com/office/officeart/2005/8/layout/vList4#1"/>
    <dgm:cxn modelId="{06116D8B-0E0F-458D-9100-C3A0E321D806}" type="presOf" srcId="{28DAE2FE-544E-4DE9-86FA-823DDCC7C644}" destId="{58EC441C-1694-496B-AD85-B84EBC260370}" srcOrd="0" destOrd="1" presId="urn:microsoft.com/office/officeart/2005/8/layout/vList4#1"/>
    <dgm:cxn modelId="{1D038293-5335-114A-8C91-36244365212C}" srcId="{B2566219-8EDA-4868-9F34-59A1FD733935}" destId="{01A9B178-9D89-374D-AFA7-02C2BF19D6E8}" srcOrd="2" destOrd="0" parTransId="{0A3D544F-CE04-A649-B512-AE8ECE2482CD}" sibTransId="{D6154396-CC8C-5340-A98F-8B76A2A10E0E}"/>
    <dgm:cxn modelId="{0AAC9E9B-1798-4F93-A0EB-C1F972F3FAB6}" type="presOf" srcId="{9097AC66-8DFA-46C2-9451-890823C7D849}" destId="{ED929567-94A3-4E60-8068-98CDEBF979CC}" srcOrd="0" destOrd="0" presId="urn:microsoft.com/office/officeart/2005/8/layout/vList4#1"/>
    <dgm:cxn modelId="{5DBED69D-43A1-46A2-B4AC-982A2942CAAA}" type="presOf" srcId="{B2566219-8EDA-4868-9F34-59A1FD733935}" destId="{58EC441C-1694-496B-AD85-B84EBC260370}" srcOrd="0" destOrd="0" presId="urn:microsoft.com/office/officeart/2005/8/layout/vList4#1"/>
    <dgm:cxn modelId="{32FF299F-3A44-4BB6-A6AD-D79B9C535CE8}" type="presOf" srcId="{FD3E0E7F-76F8-4A60-8AEA-8A886AB24CD7}" destId="{D6B7CD24-AE2D-4A77-84E5-B46872646A10}" srcOrd="0" destOrd="0" presId="urn:microsoft.com/office/officeart/2005/8/layout/vList4#1"/>
    <dgm:cxn modelId="{14F3D6A2-0B7C-4AE7-ABFA-068D96991510}" type="presOf" srcId="{B2566219-8EDA-4868-9F34-59A1FD733935}" destId="{933C08A3-4639-476C-A571-E288FC49575D}" srcOrd="1" destOrd="0" presId="urn:microsoft.com/office/officeart/2005/8/layout/vList4#1"/>
    <dgm:cxn modelId="{8C8324CB-002C-4CBF-8DF0-32027B1926FF}" type="presOf" srcId="{FD3E0E7F-76F8-4A60-8AEA-8A886AB24CD7}" destId="{89B7759B-5375-42EA-9E3D-413D28D040AA}" srcOrd="1" destOrd="0" presId="urn:microsoft.com/office/officeart/2005/8/layout/vList4#1"/>
    <dgm:cxn modelId="{4DDFFCE2-67CB-2D48-A099-F6C513B81AF9}" type="presOf" srcId="{01A9B178-9D89-374D-AFA7-02C2BF19D6E8}" destId="{933C08A3-4639-476C-A571-E288FC49575D}" srcOrd="1" destOrd="3" presId="urn:microsoft.com/office/officeart/2005/8/layout/vList4#1"/>
    <dgm:cxn modelId="{323C05E9-641E-6440-AB90-733D3E3B6B03}" srcId="{B2566219-8EDA-4868-9F34-59A1FD733935}" destId="{61F475FD-780C-2649-9823-2F2E3C12A397}" srcOrd="1" destOrd="0" parTransId="{27E5B09D-67F0-1648-9255-EF8864A54111}" sibTransId="{917D98C9-F8A1-C74A-9CB8-6AE26E2052B3}"/>
    <dgm:cxn modelId="{0834DCF0-AD0C-4911-B7B9-C8E7EBA451AD}" type="presOf" srcId="{0A2F7EB3-4669-49AE-95DD-4E50B1849807}" destId="{66D49962-95E5-4773-8890-283DFC71553C}" srcOrd="0" destOrd="0" presId="urn:microsoft.com/office/officeart/2005/8/layout/vList4#1"/>
    <dgm:cxn modelId="{A06D08F7-EA41-2B4C-886B-E96FE8566A24}" type="presOf" srcId="{01A9B178-9D89-374D-AFA7-02C2BF19D6E8}" destId="{58EC441C-1694-496B-AD85-B84EBC260370}" srcOrd="0" destOrd="3" presId="urn:microsoft.com/office/officeart/2005/8/layout/vList4#1"/>
    <dgm:cxn modelId="{EA701FA9-A64E-46F2-9A6B-9724D8877CFA}" type="presParOf" srcId="{66D49962-95E5-4773-8890-283DFC71553C}" destId="{8662BDA4-3689-4FE2-84B1-26F5B84C1D47}" srcOrd="0" destOrd="0" presId="urn:microsoft.com/office/officeart/2005/8/layout/vList4#1"/>
    <dgm:cxn modelId="{1A11E1A9-6318-4B76-8E05-793AFEC867F4}" type="presParOf" srcId="{8662BDA4-3689-4FE2-84B1-26F5B84C1D47}" destId="{ED929567-94A3-4E60-8068-98CDEBF979CC}" srcOrd="0" destOrd="0" presId="urn:microsoft.com/office/officeart/2005/8/layout/vList4#1"/>
    <dgm:cxn modelId="{ED97724F-6F08-47A9-94D8-BAEA43904A52}" type="presParOf" srcId="{8662BDA4-3689-4FE2-84B1-26F5B84C1D47}" destId="{4680F5A1-34E8-4C7F-A27C-D83C0EAE74BD}" srcOrd="1" destOrd="0" presId="urn:microsoft.com/office/officeart/2005/8/layout/vList4#1"/>
    <dgm:cxn modelId="{940E3324-7D2C-4DC8-B220-86027704473A}" type="presParOf" srcId="{8662BDA4-3689-4FE2-84B1-26F5B84C1D47}" destId="{C72D3A75-469E-43B4-A5F8-6E00D3E99A4F}" srcOrd="2" destOrd="0" presId="urn:microsoft.com/office/officeart/2005/8/layout/vList4#1"/>
    <dgm:cxn modelId="{C74C5A77-C2F6-4749-91D1-3E449BC2FD1A}" type="presParOf" srcId="{66D49962-95E5-4773-8890-283DFC71553C}" destId="{697925B7-9E49-4613-8FDB-5476C6A0986C}" srcOrd="1" destOrd="0" presId="urn:microsoft.com/office/officeart/2005/8/layout/vList4#1"/>
    <dgm:cxn modelId="{59150B63-6605-4EEA-B402-21BBFDFEF175}" type="presParOf" srcId="{66D49962-95E5-4773-8890-283DFC71553C}" destId="{4B8A4AEB-5A55-43F8-AF35-1C418C192F8C}" srcOrd="2" destOrd="0" presId="urn:microsoft.com/office/officeart/2005/8/layout/vList4#1"/>
    <dgm:cxn modelId="{844EA03B-0E47-40D9-8876-AA86B318311A}" type="presParOf" srcId="{4B8A4AEB-5A55-43F8-AF35-1C418C192F8C}" destId="{58EC441C-1694-496B-AD85-B84EBC260370}" srcOrd="0" destOrd="0" presId="urn:microsoft.com/office/officeart/2005/8/layout/vList4#1"/>
    <dgm:cxn modelId="{F68237FB-554D-4D0F-9F10-5C78ADE4A497}" type="presParOf" srcId="{4B8A4AEB-5A55-43F8-AF35-1C418C192F8C}" destId="{D9C28792-DBCF-44A5-BBC3-FAF82622DE9C}" srcOrd="1" destOrd="0" presId="urn:microsoft.com/office/officeart/2005/8/layout/vList4#1"/>
    <dgm:cxn modelId="{68335A2B-5D3B-4D99-9F44-868FD4EEC23B}" type="presParOf" srcId="{4B8A4AEB-5A55-43F8-AF35-1C418C192F8C}" destId="{933C08A3-4639-476C-A571-E288FC49575D}" srcOrd="2" destOrd="0" presId="urn:microsoft.com/office/officeart/2005/8/layout/vList4#1"/>
    <dgm:cxn modelId="{14C547F4-6EA6-4976-832D-784C2A742B6D}" type="presParOf" srcId="{66D49962-95E5-4773-8890-283DFC71553C}" destId="{60DB607C-DC27-4152-8EC9-14D82330F99C}" srcOrd="3" destOrd="0" presId="urn:microsoft.com/office/officeart/2005/8/layout/vList4#1"/>
    <dgm:cxn modelId="{9A4212F2-6616-45F2-A134-04C47574429C}" type="presParOf" srcId="{66D49962-95E5-4773-8890-283DFC71553C}" destId="{C2BD5CE2-8F0C-44D3-AA04-F9E6B48D0A06}" srcOrd="4" destOrd="0" presId="urn:microsoft.com/office/officeart/2005/8/layout/vList4#1"/>
    <dgm:cxn modelId="{4BCB2865-5008-4213-BEE1-C91C87A210F8}" type="presParOf" srcId="{C2BD5CE2-8F0C-44D3-AA04-F9E6B48D0A06}" destId="{D6B7CD24-AE2D-4A77-84E5-B46872646A10}" srcOrd="0" destOrd="0" presId="urn:microsoft.com/office/officeart/2005/8/layout/vList4#1"/>
    <dgm:cxn modelId="{1524C556-5692-46FD-BD02-BF417CF35C3A}" type="presParOf" srcId="{C2BD5CE2-8F0C-44D3-AA04-F9E6B48D0A06}" destId="{23CB237D-715D-4B91-97CF-F304546C5429}" srcOrd="1" destOrd="0" presId="urn:microsoft.com/office/officeart/2005/8/layout/vList4#1"/>
    <dgm:cxn modelId="{84C4EC84-88CB-4D18-BE67-A1C7E84479AA}" type="presParOf" srcId="{C2BD5CE2-8F0C-44D3-AA04-F9E6B48D0A06}" destId="{89B7759B-5375-42EA-9E3D-413D28D040AA}" srcOrd="2" destOrd="0" presId="urn:microsoft.com/office/officeart/2005/8/layout/vList4#1"/>
  </dgm:cxnLst>
  <dgm:bg/>
  <dgm:whole>
    <a:ln w="76200"/>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9C0698-F21C-834C-ABDB-D90C3890F9CC}" type="doc">
      <dgm:prSet loTypeId="urn:microsoft.com/office/officeart/2005/8/layout/cycle7" loCatId="" qsTypeId="urn:microsoft.com/office/officeart/2005/8/quickstyle/simple3" qsCatId="simple" csTypeId="urn:microsoft.com/office/officeart/2005/8/colors/accent5_5" csCatId="accent5" phldr="1"/>
      <dgm:spPr/>
      <dgm:t>
        <a:bodyPr/>
        <a:lstStyle/>
        <a:p>
          <a:endParaRPr lang="en-GB"/>
        </a:p>
      </dgm:t>
    </dgm:pt>
    <dgm:pt modelId="{E5E0304F-EC54-DF4F-B92E-AC5CFCB349C0}">
      <dgm:prSet phldrT="[Text]"/>
      <dgm:spPr/>
      <dgm:t>
        <a:bodyPr/>
        <a:lstStyle/>
        <a:p>
          <a:r>
            <a:rPr lang="en-GB"/>
            <a:t>Negative attitude towards diabetes </a:t>
          </a:r>
        </a:p>
      </dgm:t>
    </dgm:pt>
    <dgm:pt modelId="{2B8157CC-EDD9-1F43-AEB8-7C9446FE5103}" type="parTrans" cxnId="{07F7B3AD-0C46-9741-B6F5-258385192BB1}">
      <dgm:prSet/>
      <dgm:spPr/>
      <dgm:t>
        <a:bodyPr/>
        <a:lstStyle/>
        <a:p>
          <a:endParaRPr lang="en-GB"/>
        </a:p>
      </dgm:t>
    </dgm:pt>
    <dgm:pt modelId="{ADD6E010-72CC-5849-A1E0-24D981A2124B}" type="sibTrans" cxnId="{07F7B3AD-0C46-9741-B6F5-258385192BB1}">
      <dgm:prSet/>
      <dgm:spPr/>
      <dgm:t>
        <a:bodyPr/>
        <a:lstStyle/>
        <a:p>
          <a:endParaRPr lang="en-GB"/>
        </a:p>
      </dgm:t>
    </dgm:pt>
    <dgm:pt modelId="{C4A5AB0D-BD6E-6E41-B413-C19CCF3EDE4D}">
      <dgm:prSet phldrT="[Text]"/>
      <dgm:spPr/>
      <dgm:t>
        <a:bodyPr/>
        <a:lstStyle/>
        <a:p>
          <a:r>
            <a:rPr lang="en-GB"/>
            <a:t>Feeling out of control  </a:t>
          </a:r>
        </a:p>
      </dgm:t>
    </dgm:pt>
    <dgm:pt modelId="{4DBBA5E5-CE4B-734E-9E59-C955A99F5E43}" type="parTrans" cxnId="{665CC2A8-1E66-8E4B-93A2-EC3B959E703A}">
      <dgm:prSet/>
      <dgm:spPr/>
      <dgm:t>
        <a:bodyPr/>
        <a:lstStyle/>
        <a:p>
          <a:endParaRPr lang="en-GB"/>
        </a:p>
      </dgm:t>
    </dgm:pt>
    <dgm:pt modelId="{60565426-6EF1-554F-8269-0C5EB0135049}" type="sibTrans" cxnId="{665CC2A8-1E66-8E4B-93A2-EC3B959E703A}">
      <dgm:prSet/>
      <dgm:spPr/>
      <dgm:t>
        <a:bodyPr/>
        <a:lstStyle/>
        <a:p>
          <a:endParaRPr lang="en-GB"/>
        </a:p>
      </dgm:t>
    </dgm:pt>
    <dgm:pt modelId="{B4C28B01-EDF3-0B46-8145-A873CAC77A38}">
      <dgm:prSet phldrT="[Text]"/>
      <dgm:spPr/>
      <dgm:t>
        <a:bodyPr/>
        <a:lstStyle/>
        <a:p>
          <a:r>
            <a:rPr lang="en-GB"/>
            <a:t>Restricting dietary intake and insulin </a:t>
          </a:r>
        </a:p>
      </dgm:t>
    </dgm:pt>
    <dgm:pt modelId="{AFE4AED2-2455-0945-A3C4-AD383D95A956}" type="parTrans" cxnId="{17CE3723-F01E-B64F-8149-B137ADDB4728}">
      <dgm:prSet/>
      <dgm:spPr/>
      <dgm:t>
        <a:bodyPr/>
        <a:lstStyle/>
        <a:p>
          <a:endParaRPr lang="en-GB"/>
        </a:p>
      </dgm:t>
    </dgm:pt>
    <dgm:pt modelId="{2967E86C-B7F5-1D45-A3AE-C3C36B762EE4}" type="sibTrans" cxnId="{17CE3723-F01E-B64F-8149-B137ADDB4728}">
      <dgm:prSet/>
      <dgm:spPr/>
      <dgm:t>
        <a:bodyPr/>
        <a:lstStyle/>
        <a:p>
          <a:endParaRPr lang="en-GB"/>
        </a:p>
      </dgm:t>
    </dgm:pt>
    <dgm:pt modelId="{5C5EBD50-0AF5-7644-B287-AC6EA6A9E8B8}">
      <dgm:prSet/>
      <dgm:spPr/>
      <dgm:t>
        <a:bodyPr/>
        <a:lstStyle/>
        <a:p>
          <a:r>
            <a:rPr lang="en-GB"/>
            <a:t>Diabetes complications</a:t>
          </a:r>
        </a:p>
      </dgm:t>
    </dgm:pt>
    <dgm:pt modelId="{0E858569-2E50-2843-9733-0923AE1E00C3}" type="parTrans" cxnId="{2F054E52-C458-9A42-95D6-354D480CD6FC}">
      <dgm:prSet/>
      <dgm:spPr/>
      <dgm:t>
        <a:bodyPr/>
        <a:lstStyle/>
        <a:p>
          <a:endParaRPr lang="en-GB"/>
        </a:p>
      </dgm:t>
    </dgm:pt>
    <dgm:pt modelId="{96863B34-9F13-4C4B-B61A-5425D661232C}" type="sibTrans" cxnId="{2F054E52-C458-9A42-95D6-354D480CD6FC}">
      <dgm:prSet/>
      <dgm:spPr/>
      <dgm:t>
        <a:bodyPr/>
        <a:lstStyle/>
        <a:p>
          <a:endParaRPr lang="en-GB"/>
        </a:p>
      </dgm:t>
    </dgm:pt>
    <dgm:pt modelId="{846E5FC0-8108-B64F-A94B-17067569A70B}" type="pres">
      <dgm:prSet presAssocID="{999C0698-F21C-834C-ABDB-D90C3890F9CC}" presName="Name0" presStyleCnt="0">
        <dgm:presLayoutVars>
          <dgm:dir/>
          <dgm:resizeHandles val="exact"/>
        </dgm:presLayoutVars>
      </dgm:prSet>
      <dgm:spPr/>
    </dgm:pt>
    <dgm:pt modelId="{36E35B33-F8EB-AA4A-8962-073FF93B983C}" type="pres">
      <dgm:prSet presAssocID="{E5E0304F-EC54-DF4F-B92E-AC5CFCB349C0}" presName="node" presStyleLbl="node1" presStyleIdx="0" presStyleCnt="4">
        <dgm:presLayoutVars>
          <dgm:bulletEnabled val="1"/>
        </dgm:presLayoutVars>
      </dgm:prSet>
      <dgm:spPr/>
    </dgm:pt>
    <dgm:pt modelId="{D2B40985-0782-8447-A67E-C059A87D99AE}" type="pres">
      <dgm:prSet presAssocID="{ADD6E010-72CC-5849-A1E0-24D981A2124B}" presName="sibTrans" presStyleLbl="sibTrans2D1" presStyleIdx="0" presStyleCnt="4"/>
      <dgm:spPr/>
    </dgm:pt>
    <dgm:pt modelId="{7274AA48-B96E-B542-A830-CD84C2C0C5B6}" type="pres">
      <dgm:prSet presAssocID="{ADD6E010-72CC-5849-A1E0-24D981A2124B}" presName="connectorText" presStyleLbl="sibTrans2D1" presStyleIdx="0" presStyleCnt="4"/>
      <dgm:spPr/>
    </dgm:pt>
    <dgm:pt modelId="{C5ED9D0E-7758-174C-9716-58972AD731AD}" type="pres">
      <dgm:prSet presAssocID="{C4A5AB0D-BD6E-6E41-B413-C19CCF3EDE4D}" presName="node" presStyleLbl="node1" presStyleIdx="1" presStyleCnt="4">
        <dgm:presLayoutVars>
          <dgm:bulletEnabled val="1"/>
        </dgm:presLayoutVars>
      </dgm:prSet>
      <dgm:spPr/>
    </dgm:pt>
    <dgm:pt modelId="{57D9571B-C54B-714E-A0D6-4859B43B6D96}" type="pres">
      <dgm:prSet presAssocID="{60565426-6EF1-554F-8269-0C5EB0135049}" presName="sibTrans" presStyleLbl="sibTrans2D1" presStyleIdx="1" presStyleCnt="4"/>
      <dgm:spPr/>
    </dgm:pt>
    <dgm:pt modelId="{740BDDEA-9A9C-A04D-B075-66AB6697A8AB}" type="pres">
      <dgm:prSet presAssocID="{60565426-6EF1-554F-8269-0C5EB0135049}" presName="connectorText" presStyleLbl="sibTrans2D1" presStyleIdx="1" presStyleCnt="4"/>
      <dgm:spPr/>
    </dgm:pt>
    <dgm:pt modelId="{92842EE5-0FEA-BB42-AC46-99FB5C7062C5}" type="pres">
      <dgm:prSet presAssocID="{B4C28B01-EDF3-0B46-8145-A873CAC77A38}" presName="node" presStyleLbl="node1" presStyleIdx="2" presStyleCnt="4">
        <dgm:presLayoutVars>
          <dgm:bulletEnabled val="1"/>
        </dgm:presLayoutVars>
      </dgm:prSet>
      <dgm:spPr/>
    </dgm:pt>
    <dgm:pt modelId="{66540DBC-4F17-2645-B174-56DAD5C042B4}" type="pres">
      <dgm:prSet presAssocID="{2967E86C-B7F5-1D45-A3AE-C3C36B762EE4}" presName="sibTrans" presStyleLbl="sibTrans2D1" presStyleIdx="2" presStyleCnt="4"/>
      <dgm:spPr/>
    </dgm:pt>
    <dgm:pt modelId="{B9C8D1B5-22F1-1849-A019-5FF261E168E2}" type="pres">
      <dgm:prSet presAssocID="{2967E86C-B7F5-1D45-A3AE-C3C36B762EE4}" presName="connectorText" presStyleLbl="sibTrans2D1" presStyleIdx="2" presStyleCnt="4"/>
      <dgm:spPr/>
    </dgm:pt>
    <dgm:pt modelId="{EBEF4FDE-1734-5741-BC68-F87906F60A8C}" type="pres">
      <dgm:prSet presAssocID="{5C5EBD50-0AF5-7644-B287-AC6EA6A9E8B8}" presName="node" presStyleLbl="node1" presStyleIdx="3" presStyleCnt="4">
        <dgm:presLayoutVars>
          <dgm:bulletEnabled val="1"/>
        </dgm:presLayoutVars>
      </dgm:prSet>
      <dgm:spPr/>
    </dgm:pt>
    <dgm:pt modelId="{A32421DB-F1CC-414E-A839-7B1EF7456949}" type="pres">
      <dgm:prSet presAssocID="{96863B34-9F13-4C4B-B61A-5425D661232C}" presName="sibTrans" presStyleLbl="sibTrans2D1" presStyleIdx="3" presStyleCnt="4"/>
      <dgm:spPr/>
    </dgm:pt>
    <dgm:pt modelId="{DD20297D-8CE9-D64F-914E-F35E20617593}" type="pres">
      <dgm:prSet presAssocID="{96863B34-9F13-4C4B-B61A-5425D661232C}" presName="connectorText" presStyleLbl="sibTrans2D1" presStyleIdx="3" presStyleCnt="4"/>
      <dgm:spPr/>
    </dgm:pt>
  </dgm:ptLst>
  <dgm:cxnLst>
    <dgm:cxn modelId="{77499613-4F76-3A44-96E6-5181A2AFFEBD}" type="presOf" srcId="{B4C28B01-EDF3-0B46-8145-A873CAC77A38}" destId="{92842EE5-0FEA-BB42-AC46-99FB5C7062C5}" srcOrd="0" destOrd="0" presId="urn:microsoft.com/office/officeart/2005/8/layout/cycle7"/>
    <dgm:cxn modelId="{17CE3723-F01E-B64F-8149-B137ADDB4728}" srcId="{999C0698-F21C-834C-ABDB-D90C3890F9CC}" destId="{B4C28B01-EDF3-0B46-8145-A873CAC77A38}" srcOrd="2" destOrd="0" parTransId="{AFE4AED2-2455-0945-A3C4-AD383D95A956}" sibTransId="{2967E86C-B7F5-1D45-A3AE-C3C36B762EE4}"/>
    <dgm:cxn modelId="{15CD9C25-27CC-864D-AD93-560FB20ECEBF}" type="presOf" srcId="{2967E86C-B7F5-1D45-A3AE-C3C36B762EE4}" destId="{66540DBC-4F17-2645-B174-56DAD5C042B4}" srcOrd="0" destOrd="0" presId="urn:microsoft.com/office/officeart/2005/8/layout/cycle7"/>
    <dgm:cxn modelId="{99116A2F-39B2-7E4B-9F8F-D029C1C92C4E}" type="presOf" srcId="{96863B34-9F13-4C4B-B61A-5425D661232C}" destId="{A32421DB-F1CC-414E-A839-7B1EF7456949}" srcOrd="0" destOrd="0" presId="urn:microsoft.com/office/officeart/2005/8/layout/cycle7"/>
    <dgm:cxn modelId="{F4F30E31-BD08-1945-83F9-88153041EC6B}" type="presOf" srcId="{C4A5AB0D-BD6E-6E41-B413-C19CCF3EDE4D}" destId="{C5ED9D0E-7758-174C-9716-58972AD731AD}" srcOrd="0" destOrd="0" presId="urn:microsoft.com/office/officeart/2005/8/layout/cycle7"/>
    <dgm:cxn modelId="{EF06DB40-2240-C148-8BDD-7C48B3F4142C}" type="presOf" srcId="{5C5EBD50-0AF5-7644-B287-AC6EA6A9E8B8}" destId="{EBEF4FDE-1734-5741-BC68-F87906F60A8C}" srcOrd="0" destOrd="0" presId="urn:microsoft.com/office/officeart/2005/8/layout/cycle7"/>
    <dgm:cxn modelId="{2F054E52-C458-9A42-95D6-354D480CD6FC}" srcId="{999C0698-F21C-834C-ABDB-D90C3890F9CC}" destId="{5C5EBD50-0AF5-7644-B287-AC6EA6A9E8B8}" srcOrd="3" destOrd="0" parTransId="{0E858569-2E50-2843-9733-0923AE1E00C3}" sibTransId="{96863B34-9F13-4C4B-B61A-5425D661232C}"/>
    <dgm:cxn modelId="{C4F28057-1320-874E-9651-72F57C9C2C63}" type="presOf" srcId="{ADD6E010-72CC-5849-A1E0-24D981A2124B}" destId="{D2B40985-0782-8447-A67E-C059A87D99AE}" srcOrd="0" destOrd="0" presId="urn:microsoft.com/office/officeart/2005/8/layout/cycle7"/>
    <dgm:cxn modelId="{18902863-90F6-9F45-8AF5-DAB109450DA5}" type="presOf" srcId="{ADD6E010-72CC-5849-A1E0-24D981A2124B}" destId="{7274AA48-B96E-B542-A830-CD84C2C0C5B6}" srcOrd="1" destOrd="0" presId="urn:microsoft.com/office/officeart/2005/8/layout/cycle7"/>
    <dgm:cxn modelId="{E7A09181-9CA1-E14A-9C01-DBA4EC0A230E}" type="presOf" srcId="{60565426-6EF1-554F-8269-0C5EB0135049}" destId="{740BDDEA-9A9C-A04D-B075-66AB6697A8AB}" srcOrd="1" destOrd="0" presId="urn:microsoft.com/office/officeart/2005/8/layout/cycle7"/>
    <dgm:cxn modelId="{51566484-4454-624E-8802-69AC2243D023}" type="presOf" srcId="{96863B34-9F13-4C4B-B61A-5425D661232C}" destId="{DD20297D-8CE9-D64F-914E-F35E20617593}" srcOrd="1" destOrd="0" presId="urn:microsoft.com/office/officeart/2005/8/layout/cycle7"/>
    <dgm:cxn modelId="{232B8687-8389-1841-89B2-523D0555E47D}" type="presOf" srcId="{2967E86C-B7F5-1D45-A3AE-C3C36B762EE4}" destId="{B9C8D1B5-22F1-1849-A019-5FF261E168E2}" srcOrd="1" destOrd="0" presId="urn:microsoft.com/office/officeart/2005/8/layout/cycle7"/>
    <dgm:cxn modelId="{29F2E88C-2C48-9648-AF33-490CDF96B3AA}" type="presOf" srcId="{999C0698-F21C-834C-ABDB-D90C3890F9CC}" destId="{846E5FC0-8108-B64F-A94B-17067569A70B}" srcOrd="0" destOrd="0" presId="urn:microsoft.com/office/officeart/2005/8/layout/cycle7"/>
    <dgm:cxn modelId="{665CC2A8-1E66-8E4B-93A2-EC3B959E703A}" srcId="{999C0698-F21C-834C-ABDB-D90C3890F9CC}" destId="{C4A5AB0D-BD6E-6E41-B413-C19CCF3EDE4D}" srcOrd="1" destOrd="0" parTransId="{4DBBA5E5-CE4B-734E-9E59-C955A99F5E43}" sibTransId="{60565426-6EF1-554F-8269-0C5EB0135049}"/>
    <dgm:cxn modelId="{07F7B3AD-0C46-9741-B6F5-258385192BB1}" srcId="{999C0698-F21C-834C-ABDB-D90C3890F9CC}" destId="{E5E0304F-EC54-DF4F-B92E-AC5CFCB349C0}" srcOrd="0" destOrd="0" parTransId="{2B8157CC-EDD9-1F43-AEB8-7C9446FE5103}" sibTransId="{ADD6E010-72CC-5849-A1E0-24D981A2124B}"/>
    <dgm:cxn modelId="{CC282CCB-6F35-C948-8D21-D9B30F024DA3}" type="presOf" srcId="{60565426-6EF1-554F-8269-0C5EB0135049}" destId="{57D9571B-C54B-714E-A0D6-4859B43B6D96}" srcOrd="0" destOrd="0" presId="urn:microsoft.com/office/officeart/2005/8/layout/cycle7"/>
    <dgm:cxn modelId="{8A9BF0EE-618E-624A-8EB8-E5B9B6A13D2E}" type="presOf" srcId="{E5E0304F-EC54-DF4F-B92E-AC5CFCB349C0}" destId="{36E35B33-F8EB-AA4A-8962-073FF93B983C}" srcOrd="0" destOrd="0" presId="urn:microsoft.com/office/officeart/2005/8/layout/cycle7"/>
    <dgm:cxn modelId="{1F6AA636-96BE-C347-93ED-F9DA2D9A080A}" type="presParOf" srcId="{846E5FC0-8108-B64F-A94B-17067569A70B}" destId="{36E35B33-F8EB-AA4A-8962-073FF93B983C}" srcOrd="0" destOrd="0" presId="urn:microsoft.com/office/officeart/2005/8/layout/cycle7"/>
    <dgm:cxn modelId="{A260C1F8-D2AE-DB4C-B39C-B984AE643235}" type="presParOf" srcId="{846E5FC0-8108-B64F-A94B-17067569A70B}" destId="{D2B40985-0782-8447-A67E-C059A87D99AE}" srcOrd="1" destOrd="0" presId="urn:microsoft.com/office/officeart/2005/8/layout/cycle7"/>
    <dgm:cxn modelId="{1D569089-986F-424C-8BFE-EED6036F247F}" type="presParOf" srcId="{D2B40985-0782-8447-A67E-C059A87D99AE}" destId="{7274AA48-B96E-B542-A830-CD84C2C0C5B6}" srcOrd="0" destOrd="0" presId="urn:microsoft.com/office/officeart/2005/8/layout/cycle7"/>
    <dgm:cxn modelId="{1A66D8D3-854A-BF43-8BC4-2302CE9AC30F}" type="presParOf" srcId="{846E5FC0-8108-B64F-A94B-17067569A70B}" destId="{C5ED9D0E-7758-174C-9716-58972AD731AD}" srcOrd="2" destOrd="0" presId="urn:microsoft.com/office/officeart/2005/8/layout/cycle7"/>
    <dgm:cxn modelId="{8BC43797-73B6-CD45-BC6C-95F6DB8D40AF}" type="presParOf" srcId="{846E5FC0-8108-B64F-A94B-17067569A70B}" destId="{57D9571B-C54B-714E-A0D6-4859B43B6D96}" srcOrd="3" destOrd="0" presId="urn:microsoft.com/office/officeart/2005/8/layout/cycle7"/>
    <dgm:cxn modelId="{DE069BB5-4700-6D4C-BADF-D51493549A71}" type="presParOf" srcId="{57D9571B-C54B-714E-A0D6-4859B43B6D96}" destId="{740BDDEA-9A9C-A04D-B075-66AB6697A8AB}" srcOrd="0" destOrd="0" presId="urn:microsoft.com/office/officeart/2005/8/layout/cycle7"/>
    <dgm:cxn modelId="{63FFC1B1-4280-3647-98A3-4FB001021F33}" type="presParOf" srcId="{846E5FC0-8108-B64F-A94B-17067569A70B}" destId="{92842EE5-0FEA-BB42-AC46-99FB5C7062C5}" srcOrd="4" destOrd="0" presId="urn:microsoft.com/office/officeart/2005/8/layout/cycle7"/>
    <dgm:cxn modelId="{751DF8CD-6371-5A48-B909-0360083189C4}" type="presParOf" srcId="{846E5FC0-8108-B64F-A94B-17067569A70B}" destId="{66540DBC-4F17-2645-B174-56DAD5C042B4}" srcOrd="5" destOrd="0" presId="urn:microsoft.com/office/officeart/2005/8/layout/cycle7"/>
    <dgm:cxn modelId="{F59A2B33-DAED-E644-A423-6EADA9608A9B}" type="presParOf" srcId="{66540DBC-4F17-2645-B174-56DAD5C042B4}" destId="{B9C8D1B5-22F1-1849-A019-5FF261E168E2}" srcOrd="0" destOrd="0" presId="urn:microsoft.com/office/officeart/2005/8/layout/cycle7"/>
    <dgm:cxn modelId="{2E3022A2-062D-1D44-8CAD-4158F02BD3A3}" type="presParOf" srcId="{846E5FC0-8108-B64F-A94B-17067569A70B}" destId="{EBEF4FDE-1734-5741-BC68-F87906F60A8C}" srcOrd="6" destOrd="0" presId="urn:microsoft.com/office/officeart/2005/8/layout/cycle7"/>
    <dgm:cxn modelId="{B1118D17-774E-6B49-AFAA-B31593FB2989}" type="presParOf" srcId="{846E5FC0-8108-B64F-A94B-17067569A70B}" destId="{A32421DB-F1CC-414E-A839-7B1EF7456949}" srcOrd="7" destOrd="0" presId="urn:microsoft.com/office/officeart/2005/8/layout/cycle7"/>
    <dgm:cxn modelId="{9ED8B964-11B7-3740-8C43-D46F469DD47C}" type="presParOf" srcId="{A32421DB-F1CC-414E-A839-7B1EF7456949}" destId="{DD20297D-8CE9-D64F-914E-F35E2061759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DD8398-11FA-4E45-BE97-547F97DEF651}" type="doc">
      <dgm:prSet loTypeId="urn:microsoft.com/office/officeart/2005/8/layout/cycle7" loCatId="" qsTypeId="urn:microsoft.com/office/officeart/2005/8/quickstyle/simple3" qsCatId="simple" csTypeId="urn:microsoft.com/office/officeart/2005/8/colors/accent5_5" csCatId="accent5" phldr="1"/>
      <dgm:spPr/>
      <dgm:t>
        <a:bodyPr/>
        <a:lstStyle/>
        <a:p>
          <a:endParaRPr lang="en-GB"/>
        </a:p>
      </dgm:t>
    </dgm:pt>
    <dgm:pt modelId="{4EAA50BB-A6C4-CE48-9DC0-C335EBFF869F}">
      <dgm:prSet phldrT="[Text]"/>
      <dgm:spPr/>
      <dgm:t>
        <a:bodyPr/>
        <a:lstStyle/>
        <a:p>
          <a:r>
            <a:rPr lang="en-GB"/>
            <a:t>Conflicting thoughts about recovery </a:t>
          </a:r>
        </a:p>
      </dgm:t>
    </dgm:pt>
    <dgm:pt modelId="{46430E44-31CF-834D-B71D-5DF56D7CF94C}" type="parTrans" cxnId="{EB26C30E-BFC6-8D45-82A0-81BD12417AED}">
      <dgm:prSet/>
      <dgm:spPr/>
      <dgm:t>
        <a:bodyPr/>
        <a:lstStyle/>
        <a:p>
          <a:endParaRPr lang="en-GB"/>
        </a:p>
      </dgm:t>
    </dgm:pt>
    <dgm:pt modelId="{9DB2C100-B193-B24B-BBC7-61F9EDFD4839}" type="sibTrans" cxnId="{EB26C30E-BFC6-8D45-82A0-81BD12417AED}">
      <dgm:prSet/>
      <dgm:spPr/>
      <dgm:t>
        <a:bodyPr/>
        <a:lstStyle/>
        <a:p>
          <a:endParaRPr lang="en-GB"/>
        </a:p>
      </dgm:t>
    </dgm:pt>
    <dgm:pt modelId="{613990DF-4B7E-464D-8F09-88C50FC1FC93}">
      <dgm:prSet phldrT="[Text]"/>
      <dgm:spPr/>
      <dgm:t>
        <a:bodyPr/>
        <a:lstStyle/>
        <a:p>
          <a:r>
            <a:rPr lang="en-GB"/>
            <a:t>Difficulty accessing appropriate resources</a:t>
          </a:r>
        </a:p>
      </dgm:t>
    </dgm:pt>
    <dgm:pt modelId="{00508452-3045-2049-B171-C2E920FC41B7}" type="parTrans" cxnId="{83ABEF08-B063-174E-9AB7-6D71DF2EF848}">
      <dgm:prSet/>
      <dgm:spPr/>
      <dgm:t>
        <a:bodyPr/>
        <a:lstStyle/>
        <a:p>
          <a:endParaRPr lang="en-GB"/>
        </a:p>
      </dgm:t>
    </dgm:pt>
    <dgm:pt modelId="{CE866948-4896-B14C-B72A-69F5CEFC764C}" type="sibTrans" cxnId="{83ABEF08-B063-174E-9AB7-6D71DF2EF848}">
      <dgm:prSet/>
      <dgm:spPr/>
      <dgm:t>
        <a:bodyPr/>
        <a:lstStyle/>
        <a:p>
          <a:endParaRPr lang="en-GB"/>
        </a:p>
      </dgm:t>
    </dgm:pt>
    <dgm:pt modelId="{C6CD71EB-B3BD-E841-8BF6-93FE10C88833}">
      <dgm:prSet phldrT="[Text]"/>
      <dgm:spPr/>
      <dgm:t>
        <a:bodyPr/>
        <a:lstStyle/>
        <a:p>
          <a:r>
            <a:rPr lang="en-GB"/>
            <a:t>Feeling hopeless about recovery</a:t>
          </a:r>
        </a:p>
      </dgm:t>
    </dgm:pt>
    <dgm:pt modelId="{9AA4EC5B-351C-CF4C-98B0-591D7DBBDBF2}" type="parTrans" cxnId="{C78A1944-0D95-814A-9CEE-F678CE923246}">
      <dgm:prSet/>
      <dgm:spPr/>
      <dgm:t>
        <a:bodyPr/>
        <a:lstStyle/>
        <a:p>
          <a:endParaRPr lang="en-GB"/>
        </a:p>
      </dgm:t>
    </dgm:pt>
    <dgm:pt modelId="{0E36B552-6E53-4C42-ADC8-EDDE446D510D}" type="sibTrans" cxnId="{C78A1944-0D95-814A-9CEE-F678CE923246}">
      <dgm:prSet/>
      <dgm:spPr/>
      <dgm:t>
        <a:bodyPr/>
        <a:lstStyle/>
        <a:p>
          <a:endParaRPr lang="en-GB"/>
        </a:p>
      </dgm:t>
    </dgm:pt>
    <dgm:pt modelId="{38CAFCEC-B2F8-2845-850F-C8A055217C11}">
      <dgm:prSet/>
      <dgm:spPr/>
      <dgm:t>
        <a:bodyPr/>
        <a:lstStyle/>
        <a:p>
          <a:r>
            <a:rPr lang="en-GB"/>
            <a:t>Difficulty accepting help</a:t>
          </a:r>
        </a:p>
      </dgm:t>
    </dgm:pt>
    <dgm:pt modelId="{C97EB22D-FC1A-A247-94A6-0D666BA4A1C0}" type="parTrans" cxnId="{C016367B-F961-E240-B2D8-B2A5CF76946D}">
      <dgm:prSet/>
      <dgm:spPr/>
      <dgm:t>
        <a:bodyPr/>
        <a:lstStyle/>
        <a:p>
          <a:endParaRPr lang="en-GB"/>
        </a:p>
      </dgm:t>
    </dgm:pt>
    <dgm:pt modelId="{46C5A53D-7C97-CC4D-BE66-97A8DC32C3F8}" type="sibTrans" cxnId="{C016367B-F961-E240-B2D8-B2A5CF76946D}">
      <dgm:prSet/>
      <dgm:spPr/>
      <dgm:t>
        <a:bodyPr/>
        <a:lstStyle/>
        <a:p>
          <a:endParaRPr lang="en-GB"/>
        </a:p>
      </dgm:t>
    </dgm:pt>
    <dgm:pt modelId="{DE8D071B-8D78-AE47-9284-BEECF7FE8480}" type="pres">
      <dgm:prSet presAssocID="{46DD8398-11FA-4E45-BE97-547F97DEF651}" presName="Name0" presStyleCnt="0">
        <dgm:presLayoutVars>
          <dgm:dir/>
          <dgm:resizeHandles val="exact"/>
        </dgm:presLayoutVars>
      </dgm:prSet>
      <dgm:spPr/>
    </dgm:pt>
    <dgm:pt modelId="{1E3CFC14-4149-7440-8EC2-C58903CC43C1}" type="pres">
      <dgm:prSet presAssocID="{4EAA50BB-A6C4-CE48-9DC0-C335EBFF869F}" presName="node" presStyleLbl="node1" presStyleIdx="0" presStyleCnt="4">
        <dgm:presLayoutVars>
          <dgm:bulletEnabled val="1"/>
        </dgm:presLayoutVars>
      </dgm:prSet>
      <dgm:spPr/>
    </dgm:pt>
    <dgm:pt modelId="{0021EB39-8F6D-4F4F-94CC-964C6EC79EDE}" type="pres">
      <dgm:prSet presAssocID="{9DB2C100-B193-B24B-BBC7-61F9EDFD4839}" presName="sibTrans" presStyleLbl="sibTrans2D1" presStyleIdx="0" presStyleCnt="4"/>
      <dgm:spPr/>
    </dgm:pt>
    <dgm:pt modelId="{797AB1D4-BB87-A044-996D-4D39AC720DD6}" type="pres">
      <dgm:prSet presAssocID="{9DB2C100-B193-B24B-BBC7-61F9EDFD4839}" presName="connectorText" presStyleLbl="sibTrans2D1" presStyleIdx="0" presStyleCnt="4"/>
      <dgm:spPr/>
    </dgm:pt>
    <dgm:pt modelId="{8029234A-125D-E144-AB3B-FA63DAB532BA}" type="pres">
      <dgm:prSet presAssocID="{38CAFCEC-B2F8-2845-850F-C8A055217C11}" presName="node" presStyleLbl="node1" presStyleIdx="1" presStyleCnt="4">
        <dgm:presLayoutVars>
          <dgm:bulletEnabled val="1"/>
        </dgm:presLayoutVars>
      </dgm:prSet>
      <dgm:spPr/>
    </dgm:pt>
    <dgm:pt modelId="{401B8E63-11E2-274F-AD3C-02CC33CD7FF5}" type="pres">
      <dgm:prSet presAssocID="{46C5A53D-7C97-CC4D-BE66-97A8DC32C3F8}" presName="sibTrans" presStyleLbl="sibTrans2D1" presStyleIdx="1" presStyleCnt="4"/>
      <dgm:spPr/>
    </dgm:pt>
    <dgm:pt modelId="{7065853C-3F2B-CF47-961F-271D298E9635}" type="pres">
      <dgm:prSet presAssocID="{46C5A53D-7C97-CC4D-BE66-97A8DC32C3F8}" presName="connectorText" presStyleLbl="sibTrans2D1" presStyleIdx="1" presStyleCnt="4"/>
      <dgm:spPr/>
    </dgm:pt>
    <dgm:pt modelId="{836751E7-B0B0-E147-A532-BDAF05C7D499}" type="pres">
      <dgm:prSet presAssocID="{613990DF-4B7E-464D-8F09-88C50FC1FC93}" presName="node" presStyleLbl="node1" presStyleIdx="2" presStyleCnt="4">
        <dgm:presLayoutVars>
          <dgm:bulletEnabled val="1"/>
        </dgm:presLayoutVars>
      </dgm:prSet>
      <dgm:spPr/>
    </dgm:pt>
    <dgm:pt modelId="{ED2D1BB6-D144-7746-B397-C3E68B969479}" type="pres">
      <dgm:prSet presAssocID="{CE866948-4896-B14C-B72A-69F5CEFC764C}" presName="sibTrans" presStyleLbl="sibTrans2D1" presStyleIdx="2" presStyleCnt="4"/>
      <dgm:spPr/>
    </dgm:pt>
    <dgm:pt modelId="{697A6C60-4C85-CA49-AB24-4734E4AC2894}" type="pres">
      <dgm:prSet presAssocID="{CE866948-4896-B14C-B72A-69F5CEFC764C}" presName="connectorText" presStyleLbl="sibTrans2D1" presStyleIdx="2" presStyleCnt="4"/>
      <dgm:spPr/>
    </dgm:pt>
    <dgm:pt modelId="{05B6CFDC-A848-A54C-9A3B-4A1D579C884A}" type="pres">
      <dgm:prSet presAssocID="{C6CD71EB-B3BD-E841-8BF6-93FE10C88833}" presName="node" presStyleLbl="node1" presStyleIdx="3" presStyleCnt="4">
        <dgm:presLayoutVars>
          <dgm:bulletEnabled val="1"/>
        </dgm:presLayoutVars>
      </dgm:prSet>
      <dgm:spPr/>
    </dgm:pt>
    <dgm:pt modelId="{0A9DEBBE-256E-974E-A160-F576F4C617CD}" type="pres">
      <dgm:prSet presAssocID="{0E36B552-6E53-4C42-ADC8-EDDE446D510D}" presName="sibTrans" presStyleLbl="sibTrans2D1" presStyleIdx="3" presStyleCnt="4"/>
      <dgm:spPr/>
    </dgm:pt>
    <dgm:pt modelId="{6CEF1F5E-6165-C84C-834E-63CC70D3A823}" type="pres">
      <dgm:prSet presAssocID="{0E36B552-6E53-4C42-ADC8-EDDE446D510D}" presName="connectorText" presStyleLbl="sibTrans2D1" presStyleIdx="3" presStyleCnt="4"/>
      <dgm:spPr/>
    </dgm:pt>
  </dgm:ptLst>
  <dgm:cxnLst>
    <dgm:cxn modelId="{83ABEF08-B063-174E-9AB7-6D71DF2EF848}" srcId="{46DD8398-11FA-4E45-BE97-547F97DEF651}" destId="{613990DF-4B7E-464D-8F09-88C50FC1FC93}" srcOrd="2" destOrd="0" parTransId="{00508452-3045-2049-B171-C2E920FC41B7}" sibTransId="{CE866948-4896-B14C-B72A-69F5CEFC764C}"/>
    <dgm:cxn modelId="{EB26C30E-BFC6-8D45-82A0-81BD12417AED}" srcId="{46DD8398-11FA-4E45-BE97-547F97DEF651}" destId="{4EAA50BB-A6C4-CE48-9DC0-C335EBFF869F}" srcOrd="0" destOrd="0" parTransId="{46430E44-31CF-834D-B71D-5DF56D7CF94C}" sibTransId="{9DB2C100-B193-B24B-BBC7-61F9EDFD4839}"/>
    <dgm:cxn modelId="{9083CE2B-C973-9241-AA4A-2562323EF7B2}" type="presOf" srcId="{4EAA50BB-A6C4-CE48-9DC0-C335EBFF869F}" destId="{1E3CFC14-4149-7440-8EC2-C58903CC43C1}" srcOrd="0" destOrd="0" presId="urn:microsoft.com/office/officeart/2005/8/layout/cycle7"/>
    <dgm:cxn modelId="{F2A04535-DCF6-5144-A899-7C8DB1B39110}" type="presOf" srcId="{613990DF-4B7E-464D-8F09-88C50FC1FC93}" destId="{836751E7-B0B0-E147-A532-BDAF05C7D499}" srcOrd="0" destOrd="0" presId="urn:microsoft.com/office/officeart/2005/8/layout/cycle7"/>
    <dgm:cxn modelId="{C78A1944-0D95-814A-9CEE-F678CE923246}" srcId="{46DD8398-11FA-4E45-BE97-547F97DEF651}" destId="{C6CD71EB-B3BD-E841-8BF6-93FE10C88833}" srcOrd="3" destOrd="0" parTransId="{9AA4EC5B-351C-CF4C-98B0-591D7DBBDBF2}" sibTransId="{0E36B552-6E53-4C42-ADC8-EDDE446D510D}"/>
    <dgm:cxn modelId="{F9877047-D0B3-CC45-B13D-E9AF151335F6}" type="presOf" srcId="{0E36B552-6E53-4C42-ADC8-EDDE446D510D}" destId="{0A9DEBBE-256E-974E-A160-F576F4C617CD}" srcOrd="0" destOrd="0" presId="urn:microsoft.com/office/officeart/2005/8/layout/cycle7"/>
    <dgm:cxn modelId="{CE1AF367-D024-494A-A35D-5DA980564B41}" type="presOf" srcId="{0E36B552-6E53-4C42-ADC8-EDDE446D510D}" destId="{6CEF1F5E-6165-C84C-834E-63CC70D3A823}" srcOrd="1" destOrd="0" presId="urn:microsoft.com/office/officeart/2005/8/layout/cycle7"/>
    <dgm:cxn modelId="{CD36F16D-CF01-B74B-B0CE-95214002A95A}" type="presOf" srcId="{38CAFCEC-B2F8-2845-850F-C8A055217C11}" destId="{8029234A-125D-E144-AB3B-FA63DAB532BA}" srcOrd="0" destOrd="0" presId="urn:microsoft.com/office/officeart/2005/8/layout/cycle7"/>
    <dgm:cxn modelId="{493D277A-3626-1544-B391-8BE869114FCA}" type="presOf" srcId="{9DB2C100-B193-B24B-BBC7-61F9EDFD4839}" destId="{0021EB39-8F6D-4F4F-94CC-964C6EC79EDE}" srcOrd="0" destOrd="0" presId="urn:microsoft.com/office/officeart/2005/8/layout/cycle7"/>
    <dgm:cxn modelId="{C016367B-F961-E240-B2D8-B2A5CF76946D}" srcId="{46DD8398-11FA-4E45-BE97-547F97DEF651}" destId="{38CAFCEC-B2F8-2845-850F-C8A055217C11}" srcOrd="1" destOrd="0" parTransId="{C97EB22D-FC1A-A247-94A6-0D666BA4A1C0}" sibTransId="{46C5A53D-7C97-CC4D-BE66-97A8DC32C3F8}"/>
    <dgm:cxn modelId="{5DC3EB9B-1A06-264D-BCFE-CAE9DC43C32A}" type="presOf" srcId="{CE866948-4896-B14C-B72A-69F5CEFC764C}" destId="{ED2D1BB6-D144-7746-B397-C3E68B969479}" srcOrd="0" destOrd="0" presId="urn:microsoft.com/office/officeart/2005/8/layout/cycle7"/>
    <dgm:cxn modelId="{944396A3-F829-D64D-8D27-A1892459CD53}" type="presOf" srcId="{CE866948-4896-B14C-B72A-69F5CEFC764C}" destId="{697A6C60-4C85-CA49-AB24-4734E4AC2894}" srcOrd="1" destOrd="0" presId="urn:microsoft.com/office/officeart/2005/8/layout/cycle7"/>
    <dgm:cxn modelId="{475B2DC4-C71F-BF4F-801F-C82602A8F892}" type="presOf" srcId="{46C5A53D-7C97-CC4D-BE66-97A8DC32C3F8}" destId="{7065853C-3F2B-CF47-961F-271D298E9635}" srcOrd="1" destOrd="0" presId="urn:microsoft.com/office/officeart/2005/8/layout/cycle7"/>
    <dgm:cxn modelId="{0F89F2D9-E3DB-8040-8916-897DF769F232}" type="presOf" srcId="{46DD8398-11FA-4E45-BE97-547F97DEF651}" destId="{DE8D071B-8D78-AE47-9284-BEECF7FE8480}" srcOrd="0" destOrd="0" presId="urn:microsoft.com/office/officeart/2005/8/layout/cycle7"/>
    <dgm:cxn modelId="{48DA50DF-2478-A24C-8B08-010856980711}" type="presOf" srcId="{46C5A53D-7C97-CC4D-BE66-97A8DC32C3F8}" destId="{401B8E63-11E2-274F-AD3C-02CC33CD7FF5}" srcOrd="0" destOrd="0" presId="urn:microsoft.com/office/officeart/2005/8/layout/cycle7"/>
    <dgm:cxn modelId="{D31F19E7-EDCE-7147-A390-68FEDA8D68AB}" type="presOf" srcId="{9DB2C100-B193-B24B-BBC7-61F9EDFD4839}" destId="{797AB1D4-BB87-A044-996D-4D39AC720DD6}" srcOrd="1" destOrd="0" presId="urn:microsoft.com/office/officeart/2005/8/layout/cycle7"/>
    <dgm:cxn modelId="{99BD60F4-E2DF-8842-A3B1-B51694C46EF3}" type="presOf" srcId="{C6CD71EB-B3BD-E841-8BF6-93FE10C88833}" destId="{05B6CFDC-A848-A54C-9A3B-4A1D579C884A}" srcOrd="0" destOrd="0" presId="urn:microsoft.com/office/officeart/2005/8/layout/cycle7"/>
    <dgm:cxn modelId="{BE1AC7B4-7600-424A-8DED-3DABB47FBD5B}" type="presParOf" srcId="{DE8D071B-8D78-AE47-9284-BEECF7FE8480}" destId="{1E3CFC14-4149-7440-8EC2-C58903CC43C1}" srcOrd="0" destOrd="0" presId="urn:microsoft.com/office/officeart/2005/8/layout/cycle7"/>
    <dgm:cxn modelId="{B295A606-979F-B642-8A6E-C2A5A9C0751C}" type="presParOf" srcId="{DE8D071B-8D78-AE47-9284-BEECF7FE8480}" destId="{0021EB39-8F6D-4F4F-94CC-964C6EC79EDE}" srcOrd="1" destOrd="0" presId="urn:microsoft.com/office/officeart/2005/8/layout/cycle7"/>
    <dgm:cxn modelId="{A360DA47-100D-2341-BA13-57BB5EEC2333}" type="presParOf" srcId="{0021EB39-8F6D-4F4F-94CC-964C6EC79EDE}" destId="{797AB1D4-BB87-A044-996D-4D39AC720DD6}" srcOrd="0" destOrd="0" presId="urn:microsoft.com/office/officeart/2005/8/layout/cycle7"/>
    <dgm:cxn modelId="{33AAB074-1573-FE41-8327-3138500E43A7}" type="presParOf" srcId="{DE8D071B-8D78-AE47-9284-BEECF7FE8480}" destId="{8029234A-125D-E144-AB3B-FA63DAB532BA}" srcOrd="2" destOrd="0" presId="urn:microsoft.com/office/officeart/2005/8/layout/cycle7"/>
    <dgm:cxn modelId="{96A51C3D-95B9-624D-AF72-A2AFBEA511E5}" type="presParOf" srcId="{DE8D071B-8D78-AE47-9284-BEECF7FE8480}" destId="{401B8E63-11E2-274F-AD3C-02CC33CD7FF5}" srcOrd="3" destOrd="0" presId="urn:microsoft.com/office/officeart/2005/8/layout/cycle7"/>
    <dgm:cxn modelId="{8428D902-6666-4A41-ACB0-39D734EE4F04}" type="presParOf" srcId="{401B8E63-11E2-274F-AD3C-02CC33CD7FF5}" destId="{7065853C-3F2B-CF47-961F-271D298E9635}" srcOrd="0" destOrd="0" presId="urn:microsoft.com/office/officeart/2005/8/layout/cycle7"/>
    <dgm:cxn modelId="{38C5EF29-34B5-DF4A-B655-9F39A79D72E2}" type="presParOf" srcId="{DE8D071B-8D78-AE47-9284-BEECF7FE8480}" destId="{836751E7-B0B0-E147-A532-BDAF05C7D499}" srcOrd="4" destOrd="0" presId="urn:microsoft.com/office/officeart/2005/8/layout/cycle7"/>
    <dgm:cxn modelId="{25DB007E-4EAC-9244-A935-CA62542D7345}" type="presParOf" srcId="{DE8D071B-8D78-AE47-9284-BEECF7FE8480}" destId="{ED2D1BB6-D144-7746-B397-C3E68B969479}" srcOrd="5" destOrd="0" presId="urn:microsoft.com/office/officeart/2005/8/layout/cycle7"/>
    <dgm:cxn modelId="{9DB34CEF-BAFF-EA48-80C7-FBBBD1CEDC22}" type="presParOf" srcId="{ED2D1BB6-D144-7746-B397-C3E68B969479}" destId="{697A6C60-4C85-CA49-AB24-4734E4AC2894}" srcOrd="0" destOrd="0" presId="urn:microsoft.com/office/officeart/2005/8/layout/cycle7"/>
    <dgm:cxn modelId="{BC1AAF04-251D-5D4D-9799-994B42D61E8C}" type="presParOf" srcId="{DE8D071B-8D78-AE47-9284-BEECF7FE8480}" destId="{05B6CFDC-A848-A54C-9A3B-4A1D579C884A}" srcOrd="6" destOrd="0" presId="urn:microsoft.com/office/officeart/2005/8/layout/cycle7"/>
    <dgm:cxn modelId="{CA532AA2-01DE-3B47-BA95-EDA92D042D8F}" type="presParOf" srcId="{DE8D071B-8D78-AE47-9284-BEECF7FE8480}" destId="{0A9DEBBE-256E-974E-A160-F576F4C617CD}" srcOrd="7" destOrd="0" presId="urn:microsoft.com/office/officeart/2005/8/layout/cycle7"/>
    <dgm:cxn modelId="{CCE35CA1-6B8E-2A40-8FDE-39DC6C13FE69}" type="presParOf" srcId="{0A9DEBBE-256E-974E-A160-F576F4C617CD}" destId="{6CEF1F5E-6165-C84C-834E-63CC70D3A82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3D2031-9362-4115-9081-AE8C9BC22292}"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A7727093-9655-4427-AAA5-86B279D5A625}">
      <dgm:prSet/>
      <dgm:spPr/>
      <dgm:t>
        <a:bodyPr/>
        <a:lstStyle/>
        <a:p>
          <a:r>
            <a:rPr lang="en-GB" dirty="0"/>
            <a:t>The findings of this study were consistent with those reported by Harrison et al. (2021) and  Zaremba et al. (2022). </a:t>
          </a:r>
          <a:endParaRPr lang="en-US" dirty="0"/>
        </a:p>
      </dgm:t>
    </dgm:pt>
    <dgm:pt modelId="{52BD7516-EDA5-4892-A3BF-C75E583C75C3}" type="parTrans" cxnId="{CF73DADE-C3EB-4818-9252-D91D428FFD22}">
      <dgm:prSet/>
      <dgm:spPr/>
      <dgm:t>
        <a:bodyPr/>
        <a:lstStyle/>
        <a:p>
          <a:endParaRPr lang="en-US"/>
        </a:p>
      </dgm:t>
    </dgm:pt>
    <dgm:pt modelId="{BBB42B17-1292-4349-A121-E155AE748C05}" type="sibTrans" cxnId="{CF73DADE-C3EB-4818-9252-D91D428FFD22}">
      <dgm:prSet/>
      <dgm:spPr/>
      <dgm:t>
        <a:bodyPr/>
        <a:lstStyle/>
        <a:p>
          <a:endParaRPr lang="en-US"/>
        </a:p>
      </dgm:t>
    </dgm:pt>
    <dgm:pt modelId="{D36D5306-67C7-434C-AC85-8FCF08C36E98}">
      <dgm:prSet/>
      <dgm:spPr/>
      <dgm:t>
        <a:bodyPr/>
        <a:lstStyle/>
        <a:p>
          <a:r>
            <a:rPr lang="en-GB"/>
            <a:t>This study demonstrates the psychosocial impact of living with T1DE and individuals' experiences of receiving support. </a:t>
          </a:r>
          <a:endParaRPr lang="en-US"/>
        </a:p>
      </dgm:t>
    </dgm:pt>
    <dgm:pt modelId="{61EF0A6E-8A09-44D4-BB7E-D3DE6C6B03A6}" type="parTrans" cxnId="{D48D5557-EA1C-4436-B76F-9145D8BE8B9F}">
      <dgm:prSet/>
      <dgm:spPr/>
      <dgm:t>
        <a:bodyPr/>
        <a:lstStyle/>
        <a:p>
          <a:endParaRPr lang="en-US"/>
        </a:p>
      </dgm:t>
    </dgm:pt>
    <dgm:pt modelId="{73908A77-25B2-4C52-9877-49616CE4BDDD}" type="sibTrans" cxnId="{D48D5557-EA1C-4436-B76F-9145D8BE8B9F}">
      <dgm:prSet/>
      <dgm:spPr/>
      <dgm:t>
        <a:bodyPr/>
        <a:lstStyle/>
        <a:p>
          <a:endParaRPr lang="en-US"/>
        </a:p>
      </dgm:t>
    </dgm:pt>
    <dgm:pt modelId="{2BD9E1A9-6C52-41C6-928D-B1D07BF6BB0A}">
      <dgm:prSet/>
      <dgm:spPr/>
      <dgm:t>
        <a:bodyPr/>
        <a:lstStyle/>
        <a:p>
          <a:r>
            <a:rPr lang="en-GB" dirty="0"/>
            <a:t>Participants expressed the complex relationship between diabetes and eating disorder psychopathology, and their difficulties accessing and accepting appropriate support. </a:t>
          </a:r>
          <a:endParaRPr lang="en-US" dirty="0"/>
        </a:p>
      </dgm:t>
    </dgm:pt>
    <dgm:pt modelId="{FA7335C9-234C-4F36-8D01-4353952B78CF}" type="parTrans" cxnId="{FFC4A850-61FE-48B0-8E38-9088958F30B0}">
      <dgm:prSet/>
      <dgm:spPr/>
      <dgm:t>
        <a:bodyPr/>
        <a:lstStyle/>
        <a:p>
          <a:endParaRPr lang="en-US"/>
        </a:p>
      </dgm:t>
    </dgm:pt>
    <dgm:pt modelId="{37CEC578-7159-46A3-A44D-B70894FED49F}" type="sibTrans" cxnId="{FFC4A850-61FE-48B0-8E38-9088958F30B0}">
      <dgm:prSet/>
      <dgm:spPr/>
      <dgm:t>
        <a:bodyPr/>
        <a:lstStyle/>
        <a:p>
          <a:endParaRPr lang="en-US"/>
        </a:p>
      </dgm:t>
    </dgm:pt>
    <dgm:pt modelId="{3BD9BA9A-6B57-4B38-A146-12711B714236}">
      <dgm:prSet/>
      <dgm:spPr/>
      <dgm:t>
        <a:bodyPr/>
        <a:lstStyle/>
        <a:p>
          <a:r>
            <a:rPr lang="en-GB"/>
            <a:t>Participants discuss the need for increased awareness and training of T1DE among staff and increasing knowledge of the available support.</a:t>
          </a:r>
          <a:endParaRPr lang="en-US"/>
        </a:p>
      </dgm:t>
    </dgm:pt>
    <dgm:pt modelId="{27002824-40C1-4761-BC38-6BD028943896}" type="parTrans" cxnId="{AE992296-9C79-4B06-935E-4537A9827574}">
      <dgm:prSet/>
      <dgm:spPr/>
      <dgm:t>
        <a:bodyPr/>
        <a:lstStyle/>
        <a:p>
          <a:endParaRPr lang="en-US"/>
        </a:p>
      </dgm:t>
    </dgm:pt>
    <dgm:pt modelId="{C1091AB7-1529-45C1-8458-F0B6703113DC}" type="sibTrans" cxnId="{AE992296-9C79-4B06-935E-4537A9827574}">
      <dgm:prSet/>
      <dgm:spPr/>
      <dgm:t>
        <a:bodyPr/>
        <a:lstStyle/>
        <a:p>
          <a:endParaRPr lang="en-US"/>
        </a:p>
      </dgm:t>
    </dgm:pt>
    <dgm:pt modelId="{D4CCEA7D-98DA-4275-BF8E-11957231BDB9}">
      <dgm:prSet/>
      <dgm:spPr/>
      <dgm:t>
        <a:bodyPr/>
        <a:lstStyle/>
        <a:p>
          <a:r>
            <a:rPr lang="en-GB"/>
            <a:t>Furthermore, participants discussed the importance of building positive therapeutic relationships to increase engagement and the value of non-judgemental care. </a:t>
          </a:r>
          <a:endParaRPr lang="en-US"/>
        </a:p>
      </dgm:t>
    </dgm:pt>
    <dgm:pt modelId="{265CCBB9-FB51-4A3E-9B2E-97E1FE069B64}" type="parTrans" cxnId="{3CE92EC7-83D0-4382-B49B-4C2AD5149AAF}">
      <dgm:prSet/>
      <dgm:spPr/>
      <dgm:t>
        <a:bodyPr/>
        <a:lstStyle/>
        <a:p>
          <a:endParaRPr lang="en-US"/>
        </a:p>
      </dgm:t>
    </dgm:pt>
    <dgm:pt modelId="{5A81F641-05BB-4E6C-8415-7058437EC59E}" type="sibTrans" cxnId="{3CE92EC7-83D0-4382-B49B-4C2AD5149AAF}">
      <dgm:prSet/>
      <dgm:spPr/>
      <dgm:t>
        <a:bodyPr/>
        <a:lstStyle/>
        <a:p>
          <a:endParaRPr lang="en-US"/>
        </a:p>
      </dgm:t>
    </dgm:pt>
    <dgm:pt modelId="{EDE115B9-1FCE-46EC-A400-14316C8E07D4}">
      <dgm:prSet/>
      <dgm:spPr/>
      <dgm:t>
        <a:bodyPr/>
        <a:lstStyle/>
        <a:p>
          <a:r>
            <a:rPr lang="en-GB" dirty="0"/>
            <a:t>This study's recommendations including increasing peer support and increasing the available dietary support. Following this service evaluation, future research could evaluate changes made to the current T1DE pathway.</a:t>
          </a:r>
          <a:endParaRPr lang="en-US" dirty="0"/>
        </a:p>
      </dgm:t>
    </dgm:pt>
    <dgm:pt modelId="{692B40D9-FF16-490A-AE18-9F49EC655F72}" type="parTrans" cxnId="{DCF4D587-0B24-4E04-A551-FB22018C70BB}">
      <dgm:prSet/>
      <dgm:spPr/>
      <dgm:t>
        <a:bodyPr/>
        <a:lstStyle/>
        <a:p>
          <a:endParaRPr lang="en-US"/>
        </a:p>
      </dgm:t>
    </dgm:pt>
    <dgm:pt modelId="{0CC50674-4BEC-4691-9BEB-1AFB760C1D32}" type="sibTrans" cxnId="{DCF4D587-0B24-4E04-A551-FB22018C70BB}">
      <dgm:prSet/>
      <dgm:spPr/>
      <dgm:t>
        <a:bodyPr/>
        <a:lstStyle/>
        <a:p>
          <a:endParaRPr lang="en-US"/>
        </a:p>
      </dgm:t>
    </dgm:pt>
    <dgm:pt modelId="{F24055B7-4C91-7043-8BC6-B6E2B8B2740B}" type="pres">
      <dgm:prSet presAssocID="{853D2031-9362-4115-9081-AE8C9BC22292}" presName="vert0" presStyleCnt="0">
        <dgm:presLayoutVars>
          <dgm:dir/>
          <dgm:animOne val="branch"/>
          <dgm:animLvl val="lvl"/>
        </dgm:presLayoutVars>
      </dgm:prSet>
      <dgm:spPr/>
    </dgm:pt>
    <dgm:pt modelId="{9D74A23B-C98A-8041-92C5-3F315FC4F898}" type="pres">
      <dgm:prSet presAssocID="{A7727093-9655-4427-AAA5-86B279D5A625}" presName="thickLine" presStyleLbl="alignNode1" presStyleIdx="0" presStyleCnt="6"/>
      <dgm:spPr/>
    </dgm:pt>
    <dgm:pt modelId="{B5A011AF-AAA9-644D-A963-8717B2832F12}" type="pres">
      <dgm:prSet presAssocID="{A7727093-9655-4427-AAA5-86B279D5A625}" presName="horz1" presStyleCnt="0"/>
      <dgm:spPr/>
    </dgm:pt>
    <dgm:pt modelId="{AF22F010-7B1D-364B-8434-A1CEBAE20995}" type="pres">
      <dgm:prSet presAssocID="{A7727093-9655-4427-AAA5-86B279D5A625}" presName="tx1" presStyleLbl="revTx" presStyleIdx="0" presStyleCnt="6"/>
      <dgm:spPr/>
    </dgm:pt>
    <dgm:pt modelId="{23AC6238-624E-3241-B41A-AA43C137CF19}" type="pres">
      <dgm:prSet presAssocID="{A7727093-9655-4427-AAA5-86B279D5A625}" presName="vert1" presStyleCnt="0"/>
      <dgm:spPr/>
    </dgm:pt>
    <dgm:pt modelId="{EBB74993-48E7-D243-A690-58520E0A0A89}" type="pres">
      <dgm:prSet presAssocID="{D36D5306-67C7-434C-AC85-8FCF08C36E98}" presName="thickLine" presStyleLbl="alignNode1" presStyleIdx="1" presStyleCnt="6"/>
      <dgm:spPr/>
    </dgm:pt>
    <dgm:pt modelId="{D20590DC-162B-4740-A073-7B0B70562529}" type="pres">
      <dgm:prSet presAssocID="{D36D5306-67C7-434C-AC85-8FCF08C36E98}" presName="horz1" presStyleCnt="0"/>
      <dgm:spPr/>
    </dgm:pt>
    <dgm:pt modelId="{37654404-C1AE-2E4D-BB07-50982C98EC78}" type="pres">
      <dgm:prSet presAssocID="{D36D5306-67C7-434C-AC85-8FCF08C36E98}" presName="tx1" presStyleLbl="revTx" presStyleIdx="1" presStyleCnt="6"/>
      <dgm:spPr/>
    </dgm:pt>
    <dgm:pt modelId="{3E4BA346-22D3-A045-BC95-D6E2315C1FE1}" type="pres">
      <dgm:prSet presAssocID="{D36D5306-67C7-434C-AC85-8FCF08C36E98}" presName="vert1" presStyleCnt="0"/>
      <dgm:spPr/>
    </dgm:pt>
    <dgm:pt modelId="{D2C48F1C-8595-7F45-9453-DFC07984A405}" type="pres">
      <dgm:prSet presAssocID="{2BD9E1A9-6C52-41C6-928D-B1D07BF6BB0A}" presName="thickLine" presStyleLbl="alignNode1" presStyleIdx="2" presStyleCnt="6"/>
      <dgm:spPr/>
    </dgm:pt>
    <dgm:pt modelId="{F01B74AD-1825-E441-A4D1-61752509D356}" type="pres">
      <dgm:prSet presAssocID="{2BD9E1A9-6C52-41C6-928D-B1D07BF6BB0A}" presName="horz1" presStyleCnt="0"/>
      <dgm:spPr/>
    </dgm:pt>
    <dgm:pt modelId="{23365954-3AE7-3F47-84BC-06E1BB6E9BAC}" type="pres">
      <dgm:prSet presAssocID="{2BD9E1A9-6C52-41C6-928D-B1D07BF6BB0A}" presName="tx1" presStyleLbl="revTx" presStyleIdx="2" presStyleCnt="6"/>
      <dgm:spPr/>
    </dgm:pt>
    <dgm:pt modelId="{1BD7E5D4-4887-994A-B5A0-4A1CD0D2E3F8}" type="pres">
      <dgm:prSet presAssocID="{2BD9E1A9-6C52-41C6-928D-B1D07BF6BB0A}" presName="vert1" presStyleCnt="0"/>
      <dgm:spPr/>
    </dgm:pt>
    <dgm:pt modelId="{70062148-6D20-654D-BB39-1F10E84D1C9C}" type="pres">
      <dgm:prSet presAssocID="{3BD9BA9A-6B57-4B38-A146-12711B714236}" presName="thickLine" presStyleLbl="alignNode1" presStyleIdx="3" presStyleCnt="6"/>
      <dgm:spPr/>
    </dgm:pt>
    <dgm:pt modelId="{056DD4EA-1437-9C48-B1AC-C2518612FA88}" type="pres">
      <dgm:prSet presAssocID="{3BD9BA9A-6B57-4B38-A146-12711B714236}" presName="horz1" presStyleCnt="0"/>
      <dgm:spPr/>
    </dgm:pt>
    <dgm:pt modelId="{036FC981-74C1-314E-95E0-4A8F4573F4C2}" type="pres">
      <dgm:prSet presAssocID="{3BD9BA9A-6B57-4B38-A146-12711B714236}" presName="tx1" presStyleLbl="revTx" presStyleIdx="3" presStyleCnt="6"/>
      <dgm:spPr/>
    </dgm:pt>
    <dgm:pt modelId="{BBE7A7CF-3D01-334D-AC21-D930E91C271C}" type="pres">
      <dgm:prSet presAssocID="{3BD9BA9A-6B57-4B38-A146-12711B714236}" presName="vert1" presStyleCnt="0"/>
      <dgm:spPr/>
    </dgm:pt>
    <dgm:pt modelId="{AF6CA5DF-FA28-CF4D-ACFC-29AA6F041D2A}" type="pres">
      <dgm:prSet presAssocID="{D4CCEA7D-98DA-4275-BF8E-11957231BDB9}" presName="thickLine" presStyleLbl="alignNode1" presStyleIdx="4" presStyleCnt="6"/>
      <dgm:spPr/>
    </dgm:pt>
    <dgm:pt modelId="{0751A11A-A9A7-7646-97E3-892FB1DBDF04}" type="pres">
      <dgm:prSet presAssocID="{D4CCEA7D-98DA-4275-BF8E-11957231BDB9}" presName="horz1" presStyleCnt="0"/>
      <dgm:spPr/>
    </dgm:pt>
    <dgm:pt modelId="{42948BD8-5A53-C945-B12B-178104F21F9A}" type="pres">
      <dgm:prSet presAssocID="{D4CCEA7D-98DA-4275-BF8E-11957231BDB9}" presName="tx1" presStyleLbl="revTx" presStyleIdx="4" presStyleCnt="6"/>
      <dgm:spPr/>
    </dgm:pt>
    <dgm:pt modelId="{AD0CBD46-7DFD-9744-86BD-84BE7D935037}" type="pres">
      <dgm:prSet presAssocID="{D4CCEA7D-98DA-4275-BF8E-11957231BDB9}" presName="vert1" presStyleCnt="0"/>
      <dgm:spPr/>
    </dgm:pt>
    <dgm:pt modelId="{65A65702-AAA4-5E4F-9390-8DF0E5801FF7}" type="pres">
      <dgm:prSet presAssocID="{EDE115B9-1FCE-46EC-A400-14316C8E07D4}" presName="thickLine" presStyleLbl="alignNode1" presStyleIdx="5" presStyleCnt="6"/>
      <dgm:spPr/>
    </dgm:pt>
    <dgm:pt modelId="{E6E9869C-B8A0-0F40-ADD2-1DA7CD2CED5A}" type="pres">
      <dgm:prSet presAssocID="{EDE115B9-1FCE-46EC-A400-14316C8E07D4}" presName="horz1" presStyleCnt="0"/>
      <dgm:spPr/>
    </dgm:pt>
    <dgm:pt modelId="{733CB910-BA93-C544-8498-3319DBE9C523}" type="pres">
      <dgm:prSet presAssocID="{EDE115B9-1FCE-46EC-A400-14316C8E07D4}" presName="tx1" presStyleLbl="revTx" presStyleIdx="5" presStyleCnt="6"/>
      <dgm:spPr/>
    </dgm:pt>
    <dgm:pt modelId="{31F4FBC2-0AD8-1342-8931-DE995CE75075}" type="pres">
      <dgm:prSet presAssocID="{EDE115B9-1FCE-46EC-A400-14316C8E07D4}" presName="vert1" presStyleCnt="0"/>
      <dgm:spPr/>
    </dgm:pt>
  </dgm:ptLst>
  <dgm:cxnLst>
    <dgm:cxn modelId="{D50A3D2F-A38F-F540-BDAC-F66579EB3551}" type="presOf" srcId="{3BD9BA9A-6B57-4B38-A146-12711B714236}" destId="{036FC981-74C1-314E-95E0-4A8F4573F4C2}" srcOrd="0" destOrd="0" presId="urn:microsoft.com/office/officeart/2008/layout/LinedList"/>
    <dgm:cxn modelId="{FFC4A850-61FE-48B0-8E38-9088958F30B0}" srcId="{853D2031-9362-4115-9081-AE8C9BC22292}" destId="{2BD9E1A9-6C52-41C6-928D-B1D07BF6BB0A}" srcOrd="2" destOrd="0" parTransId="{FA7335C9-234C-4F36-8D01-4353952B78CF}" sibTransId="{37CEC578-7159-46A3-A44D-B70894FED49F}"/>
    <dgm:cxn modelId="{E500D654-DA2E-1F40-92B8-FC458118F98E}" type="presOf" srcId="{853D2031-9362-4115-9081-AE8C9BC22292}" destId="{F24055B7-4C91-7043-8BC6-B6E2B8B2740B}" srcOrd="0" destOrd="0" presId="urn:microsoft.com/office/officeart/2008/layout/LinedList"/>
    <dgm:cxn modelId="{D48D5557-EA1C-4436-B76F-9145D8BE8B9F}" srcId="{853D2031-9362-4115-9081-AE8C9BC22292}" destId="{D36D5306-67C7-434C-AC85-8FCF08C36E98}" srcOrd="1" destOrd="0" parTransId="{61EF0A6E-8A09-44D4-BB7E-D3DE6C6B03A6}" sibTransId="{73908A77-25B2-4C52-9877-49616CE4BDDD}"/>
    <dgm:cxn modelId="{1A3FD76F-0FE9-EF4C-809C-06F2D676FC1A}" type="presOf" srcId="{EDE115B9-1FCE-46EC-A400-14316C8E07D4}" destId="{733CB910-BA93-C544-8498-3319DBE9C523}" srcOrd="0" destOrd="0" presId="urn:microsoft.com/office/officeart/2008/layout/LinedList"/>
    <dgm:cxn modelId="{DCF4D587-0B24-4E04-A551-FB22018C70BB}" srcId="{853D2031-9362-4115-9081-AE8C9BC22292}" destId="{EDE115B9-1FCE-46EC-A400-14316C8E07D4}" srcOrd="5" destOrd="0" parTransId="{692B40D9-FF16-490A-AE18-9F49EC655F72}" sibTransId="{0CC50674-4BEC-4691-9BEB-1AFB760C1D32}"/>
    <dgm:cxn modelId="{AE992296-9C79-4B06-935E-4537A9827574}" srcId="{853D2031-9362-4115-9081-AE8C9BC22292}" destId="{3BD9BA9A-6B57-4B38-A146-12711B714236}" srcOrd="3" destOrd="0" parTransId="{27002824-40C1-4761-BC38-6BD028943896}" sibTransId="{C1091AB7-1529-45C1-8458-F0B6703113DC}"/>
    <dgm:cxn modelId="{888096C0-F041-C846-A16A-D6D24F8FB63A}" type="presOf" srcId="{2BD9E1A9-6C52-41C6-928D-B1D07BF6BB0A}" destId="{23365954-3AE7-3F47-84BC-06E1BB6E9BAC}" srcOrd="0" destOrd="0" presId="urn:microsoft.com/office/officeart/2008/layout/LinedList"/>
    <dgm:cxn modelId="{3CE92EC7-83D0-4382-B49B-4C2AD5149AAF}" srcId="{853D2031-9362-4115-9081-AE8C9BC22292}" destId="{D4CCEA7D-98DA-4275-BF8E-11957231BDB9}" srcOrd="4" destOrd="0" parTransId="{265CCBB9-FB51-4A3E-9B2E-97E1FE069B64}" sibTransId="{5A81F641-05BB-4E6C-8415-7058437EC59E}"/>
    <dgm:cxn modelId="{FC636DC8-CC72-E54B-83CC-0B38D4134EB4}" type="presOf" srcId="{A7727093-9655-4427-AAA5-86B279D5A625}" destId="{AF22F010-7B1D-364B-8434-A1CEBAE20995}" srcOrd="0" destOrd="0" presId="urn:microsoft.com/office/officeart/2008/layout/LinedList"/>
    <dgm:cxn modelId="{E2B00ACF-0EE4-F54C-BBA7-CC6F4BC63B60}" type="presOf" srcId="{D4CCEA7D-98DA-4275-BF8E-11957231BDB9}" destId="{42948BD8-5A53-C945-B12B-178104F21F9A}" srcOrd="0" destOrd="0" presId="urn:microsoft.com/office/officeart/2008/layout/LinedList"/>
    <dgm:cxn modelId="{CF73DADE-C3EB-4818-9252-D91D428FFD22}" srcId="{853D2031-9362-4115-9081-AE8C9BC22292}" destId="{A7727093-9655-4427-AAA5-86B279D5A625}" srcOrd="0" destOrd="0" parTransId="{52BD7516-EDA5-4892-A3BF-C75E583C75C3}" sibTransId="{BBB42B17-1292-4349-A121-E155AE748C05}"/>
    <dgm:cxn modelId="{603696DF-BE50-0F40-AD9E-D6D0043C08EB}" type="presOf" srcId="{D36D5306-67C7-434C-AC85-8FCF08C36E98}" destId="{37654404-C1AE-2E4D-BB07-50982C98EC78}" srcOrd="0" destOrd="0" presId="urn:microsoft.com/office/officeart/2008/layout/LinedList"/>
    <dgm:cxn modelId="{F01776DA-B8D5-C944-85D5-C9AB61FFD1F1}" type="presParOf" srcId="{F24055B7-4C91-7043-8BC6-B6E2B8B2740B}" destId="{9D74A23B-C98A-8041-92C5-3F315FC4F898}" srcOrd="0" destOrd="0" presId="urn:microsoft.com/office/officeart/2008/layout/LinedList"/>
    <dgm:cxn modelId="{2CEDBBAD-82F1-9C46-9F14-A49A48B3EC76}" type="presParOf" srcId="{F24055B7-4C91-7043-8BC6-B6E2B8B2740B}" destId="{B5A011AF-AAA9-644D-A963-8717B2832F12}" srcOrd="1" destOrd="0" presId="urn:microsoft.com/office/officeart/2008/layout/LinedList"/>
    <dgm:cxn modelId="{0B82D68D-7DAF-1240-ADB1-8A4D05F394D8}" type="presParOf" srcId="{B5A011AF-AAA9-644D-A963-8717B2832F12}" destId="{AF22F010-7B1D-364B-8434-A1CEBAE20995}" srcOrd="0" destOrd="0" presId="urn:microsoft.com/office/officeart/2008/layout/LinedList"/>
    <dgm:cxn modelId="{35232AA9-33BB-B940-B82F-219FE196621C}" type="presParOf" srcId="{B5A011AF-AAA9-644D-A963-8717B2832F12}" destId="{23AC6238-624E-3241-B41A-AA43C137CF19}" srcOrd="1" destOrd="0" presId="urn:microsoft.com/office/officeart/2008/layout/LinedList"/>
    <dgm:cxn modelId="{5849C47B-B161-FB41-9BB5-AA4C7B12E8E1}" type="presParOf" srcId="{F24055B7-4C91-7043-8BC6-B6E2B8B2740B}" destId="{EBB74993-48E7-D243-A690-58520E0A0A89}" srcOrd="2" destOrd="0" presId="urn:microsoft.com/office/officeart/2008/layout/LinedList"/>
    <dgm:cxn modelId="{ACFB72FA-E107-2E40-AF61-B7BDDA2A0EA9}" type="presParOf" srcId="{F24055B7-4C91-7043-8BC6-B6E2B8B2740B}" destId="{D20590DC-162B-4740-A073-7B0B70562529}" srcOrd="3" destOrd="0" presId="urn:microsoft.com/office/officeart/2008/layout/LinedList"/>
    <dgm:cxn modelId="{01519FF2-00C8-1C45-8712-BAB03F680BAB}" type="presParOf" srcId="{D20590DC-162B-4740-A073-7B0B70562529}" destId="{37654404-C1AE-2E4D-BB07-50982C98EC78}" srcOrd="0" destOrd="0" presId="urn:microsoft.com/office/officeart/2008/layout/LinedList"/>
    <dgm:cxn modelId="{756EA836-BC46-B340-97D1-030E23315FE8}" type="presParOf" srcId="{D20590DC-162B-4740-A073-7B0B70562529}" destId="{3E4BA346-22D3-A045-BC95-D6E2315C1FE1}" srcOrd="1" destOrd="0" presId="urn:microsoft.com/office/officeart/2008/layout/LinedList"/>
    <dgm:cxn modelId="{D243DED0-9480-E845-B855-55687090202E}" type="presParOf" srcId="{F24055B7-4C91-7043-8BC6-B6E2B8B2740B}" destId="{D2C48F1C-8595-7F45-9453-DFC07984A405}" srcOrd="4" destOrd="0" presId="urn:microsoft.com/office/officeart/2008/layout/LinedList"/>
    <dgm:cxn modelId="{79CC1E1C-CF4A-2944-B41A-968A1F5D7499}" type="presParOf" srcId="{F24055B7-4C91-7043-8BC6-B6E2B8B2740B}" destId="{F01B74AD-1825-E441-A4D1-61752509D356}" srcOrd="5" destOrd="0" presId="urn:microsoft.com/office/officeart/2008/layout/LinedList"/>
    <dgm:cxn modelId="{B3589BF9-EA4D-7A44-9A79-85D2BF1A5FC4}" type="presParOf" srcId="{F01B74AD-1825-E441-A4D1-61752509D356}" destId="{23365954-3AE7-3F47-84BC-06E1BB6E9BAC}" srcOrd="0" destOrd="0" presId="urn:microsoft.com/office/officeart/2008/layout/LinedList"/>
    <dgm:cxn modelId="{1C7F6C58-DA58-E449-8C7A-50D1FAB600B7}" type="presParOf" srcId="{F01B74AD-1825-E441-A4D1-61752509D356}" destId="{1BD7E5D4-4887-994A-B5A0-4A1CD0D2E3F8}" srcOrd="1" destOrd="0" presId="urn:microsoft.com/office/officeart/2008/layout/LinedList"/>
    <dgm:cxn modelId="{B3AC7784-7F99-9242-823A-3D868102D6C1}" type="presParOf" srcId="{F24055B7-4C91-7043-8BC6-B6E2B8B2740B}" destId="{70062148-6D20-654D-BB39-1F10E84D1C9C}" srcOrd="6" destOrd="0" presId="urn:microsoft.com/office/officeart/2008/layout/LinedList"/>
    <dgm:cxn modelId="{6309FB4C-16F0-1E49-A64A-FD83114AA56C}" type="presParOf" srcId="{F24055B7-4C91-7043-8BC6-B6E2B8B2740B}" destId="{056DD4EA-1437-9C48-B1AC-C2518612FA88}" srcOrd="7" destOrd="0" presId="urn:microsoft.com/office/officeart/2008/layout/LinedList"/>
    <dgm:cxn modelId="{5A66C6A9-E396-CA47-8F79-7C5A9FA047F5}" type="presParOf" srcId="{056DD4EA-1437-9C48-B1AC-C2518612FA88}" destId="{036FC981-74C1-314E-95E0-4A8F4573F4C2}" srcOrd="0" destOrd="0" presId="urn:microsoft.com/office/officeart/2008/layout/LinedList"/>
    <dgm:cxn modelId="{3D93F455-FE3A-8C41-867C-9AF36001079D}" type="presParOf" srcId="{056DD4EA-1437-9C48-B1AC-C2518612FA88}" destId="{BBE7A7CF-3D01-334D-AC21-D930E91C271C}" srcOrd="1" destOrd="0" presId="urn:microsoft.com/office/officeart/2008/layout/LinedList"/>
    <dgm:cxn modelId="{4AA59193-D19A-1B42-A233-CDE0E95630C3}" type="presParOf" srcId="{F24055B7-4C91-7043-8BC6-B6E2B8B2740B}" destId="{AF6CA5DF-FA28-CF4D-ACFC-29AA6F041D2A}" srcOrd="8" destOrd="0" presId="urn:microsoft.com/office/officeart/2008/layout/LinedList"/>
    <dgm:cxn modelId="{7453A706-D813-0F43-92E2-D7C1214E9F67}" type="presParOf" srcId="{F24055B7-4C91-7043-8BC6-B6E2B8B2740B}" destId="{0751A11A-A9A7-7646-97E3-892FB1DBDF04}" srcOrd="9" destOrd="0" presId="urn:microsoft.com/office/officeart/2008/layout/LinedList"/>
    <dgm:cxn modelId="{937E416B-4E27-FD4C-B740-A52668E14269}" type="presParOf" srcId="{0751A11A-A9A7-7646-97E3-892FB1DBDF04}" destId="{42948BD8-5A53-C945-B12B-178104F21F9A}" srcOrd="0" destOrd="0" presId="urn:microsoft.com/office/officeart/2008/layout/LinedList"/>
    <dgm:cxn modelId="{DAAFC74F-805A-B74E-8E19-F23EE7EA8B35}" type="presParOf" srcId="{0751A11A-A9A7-7646-97E3-892FB1DBDF04}" destId="{AD0CBD46-7DFD-9744-86BD-84BE7D935037}" srcOrd="1" destOrd="0" presId="urn:microsoft.com/office/officeart/2008/layout/LinedList"/>
    <dgm:cxn modelId="{BC5AEF3A-CFF8-CC41-A0DC-93E5C629619C}" type="presParOf" srcId="{F24055B7-4C91-7043-8BC6-B6E2B8B2740B}" destId="{65A65702-AAA4-5E4F-9390-8DF0E5801FF7}" srcOrd="10" destOrd="0" presId="urn:microsoft.com/office/officeart/2008/layout/LinedList"/>
    <dgm:cxn modelId="{D8B2205A-CCFC-5A47-9A28-4606525C3355}" type="presParOf" srcId="{F24055B7-4C91-7043-8BC6-B6E2B8B2740B}" destId="{E6E9869C-B8A0-0F40-ADD2-1DA7CD2CED5A}" srcOrd="11" destOrd="0" presId="urn:microsoft.com/office/officeart/2008/layout/LinedList"/>
    <dgm:cxn modelId="{205A71EB-AAF2-AC4B-9A60-CDBB5B175324}" type="presParOf" srcId="{E6E9869C-B8A0-0F40-ADD2-1DA7CD2CED5A}" destId="{733CB910-BA93-C544-8498-3319DBE9C523}" srcOrd="0" destOrd="0" presId="urn:microsoft.com/office/officeart/2008/layout/LinedList"/>
    <dgm:cxn modelId="{65B63933-E193-D847-BA8E-ACAAA44F5B13}" type="presParOf" srcId="{E6E9869C-B8A0-0F40-ADD2-1DA7CD2CED5A}" destId="{31F4FBC2-0AD8-1342-8931-DE995CE7507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9C0698-F21C-834C-ABDB-D90C3890F9CC}" type="doc">
      <dgm:prSet loTypeId="urn:microsoft.com/office/officeart/2005/8/layout/cycle7" loCatId="" qsTypeId="urn:microsoft.com/office/officeart/2005/8/quickstyle/simple3" qsCatId="simple" csTypeId="urn:microsoft.com/office/officeart/2005/8/colors/accent5_5" csCatId="accent5" phldr="1"/>
      <dgm:spPr/>
      <dgm:t>
        <a:bodyPr/>
        <a:lstStyle/>
        <a:p>
          <a:endParaRPr lang="en-GB"/>
        </a:p>
      </dgm:t>
    </dgm:pt>
    <dgm:pt modelId="{E5E0304F-EC54-DF4F-B92E-AC5CFCB349C0}">
      <dgm:prSet phldrT="[Text]"/>
      <dgm:spPr/>
      <dgm:t>
        <a:bodyPr/>
        <a:lstStyle/>
        <a:p>
          <a:r>
            <a:rPr lang="en-GB" dirty="0"/>
            <a:t>Negative attitude towards diabetes </a:t>
          </a:r>
        </a:p>
      </dgm:t>
    </dgm:pt>
    <dgm:pt modelId="{2B8157CC-EDD9-1F43-AEB8-7C9446FE5103}" type="parTrans" cxnId="{07F7B3AD-0C46-9741-B6F5-258385192BB1}">
      <dgm:prSet/>
      <dgm:spPr/>
      <dgm:t>
        <a:bodyPr/>
        <a:lstStyle/>
        <a:p>
          <a:endParaRPr lang="en-GB"/>
        </a:p>
      </dgm:t>
    </dgm:pt>
    <dgm:pt modelId="{ADD6E010-72CC-5849-A1E0-24D981A2124B}" type="sibTrans" cxnId="{07F7B3AD-0C46-9741-B6F5-258385192BB1}">
      <dgm:prSet/>
      <dgm:spPr/>
      <dgm:t>
        <a:bodyPr/>
        <a:lstStyle/>
        <a:p>
          <a:endParaRPr lang="en-GB"/>
        </a:p>
      </dgm:t>
    </dgm:pt>
    <dgm:pt modelId="{C4A5AB0D-BD6E-6E41-B413-C19CCF3EDE4D}">
      <dgm:prSet phldrT="[Text]"/>
      <dgm:spPr/>
      <dgm:t>
        <a:bodyPr/>
        <a:lstStyle/>
        <a:p>
          <a:r>
            <a:rPr lang="en-GB"/>
            <a:t>Feeling out of control  </a:t>
          </a:r>
        </a:p>
      </dgm:t>
    </dgm:pt>
    <dgm:pt modelId="{4DBBA5E5-CE4B-734E-9E59-C955A99F5E43}" type="parTrans" cxnId="{665CC2A8-1E66-8E4B-93A2-EC3B959E703A}">
      <dgm:prSet/>
      <dgm:spPr/>
      <dgm:t>
        <a:bodyPr/>
        <a:lstStyle/>
        <a:p>
          <a:endParaRPr lang="en-GB"/>
        </a:p>
      </dgm:t>
    </dgm:pt>
    <dgm:pt modelId="{60565426-6EF1-554F-8269-0C5EB0135049}" type="sibTrans" cxnId="{665CC2A8-1E66-8E4B-93A2-EC3B959E703A}">
      <dgm:prSet/>
      <dgm:spPr/>
      <dgm:t>
        <a:bodyPr/>
        <a:lstStyle/>
        <a:p>
          <a:endParaRPr lang="en-GB"/>
        </a:p>
      </dgm:t>
    </dgm:pt>
    <dgm:pt modelId="{B4C28B01-EDF3-0B46-8145-A873CAC77A38}">
      <dgm:prSet phldrT="[Text]"/>
      <dgm:spPr/>
      <dgm:t>
        <a:bodyPr/>
        <a:lstStyle/>
        <a:p>
          <a:r>
            <a:rPr lang="en-GB"/>
            <a:t>Restricting dietary intake and insulin </a:t>
          </a:r>
        </a:p>
      </dgm:t>
    </dgm:pt>
    <dgm:pt modelId="{AFE4AED2-2455-0945-A3C4-AD383D95A956}" type="parTrans" cxnId="{17CE3723-F01E-B64F-8149-B137ADDB4728}">
      <dgm:prSet/>
      <dgm:spPr/>
      <dgm:t>
        <a:bodyPr/>
        <a:lstStyle/>
        <a:p>
          <a:endParaRPr lang="en-GB"/>
        </a:p>
      </dgm:t>
    </dgm:pt>
    <dgm:pt modelId="{2967E86C-B7F5-1D45-A3AE-C3C36B762EE4}" type="sibTrans" cxnId="{17CE3723-F01E-B64F-8149-B137ADDB4728}">
      <dgm:prSet/>
      <dgm:spPr/>
      <dgm:t>
        <a:bodyPr/>
        <a:lstStyle/>
        <a:p>
          <a:endParaRPr lang="en-GB"/>
        </a:p>
      </dgm:t>
    </dgm:pt>
    <dgm:pt modelId="{5C5EBD50-0AF5-7644-B287-AC6EA6A9E8B8}">
      <dgm:prSet/>
      <dgm:spPr/>
      <dgm:t>
        <a:bodyPr/>
        <a:lstStyle/>
        <a:p>
          <a:r>
            <a:rPr lang="en-GB" dirty="0"/>
            <a:t>Diabetes complications</a:t>
          </a:r>
        </a:p>
      </dgm:t>
    </dgm:pt>
    <dgm:pt modelId="{0E858569-2E50-2843-9733-0923AE1E00C3}" type="parTrans" cxnId="{2F054E52-C458-9A42-95D6-354D480CD6FC}">
      <dgm:prSet/>
      <dgm:spPr/>
      <dgm:t>
        <a:bodyPr/>
        <a:lstStyle/>
        <a:p>
          <a:endParaRPr lang="en-GB"/>
        </a:p>
      </dgm:t>
    </dgm:pt>
    <dgm:pt modelId="{96863B34-9F13-4C4B-B61A-5425D661232C}" type="sibTrans" cxnId="{2F054E52-C458-9A42-95D6-354D480CD6FC}">
      <dgm:prSet/>
      <dgm:spPr/>
      <dgm:t>
        <a:bodyPr/>
        <a:lstStyle/>
        <a:p>
          <a:endParaRPr lang="en-GB"/>
        </a:p>
      </dgm:t>
    </dgm:pt>
    <dgm:pt modelId="{846E5FC0-8108-B64F-A94B-17067569A70B}" type="pres">
      <dgm:prSet presAssocID="{999C0698-F21C-834C-ABDB-D90C3890F9CC}" presName="Name0" presStyleCnt="0">
        <dgm:presLayoutVars>
          <dgm:dir/>
          <dgm:resizeHandles val="exact"/>
        </dgm:presLayoutVars>
      </dgm:prSet>
      <dgm:spPr/>
    </dgm:pt>
    <dgm:pt modelId="{36E35B33-F8EB-AA4A-8962-073FF93B983C}" type="pres">
      <dgm:prSet presAssocID="{E5E0304F-EC54-DF4F-B92E-AC5CFCB349C0}" presName="node" presStyleLbl="node1" presStyleIdx="0" presStyleCnt="4">
        <dgm:presLayoutVars>
          <dgm:bulletEnabled val="1"/>
        </dgm:presLayoutVars>
      </dgm:prSet>
      <dgm:spPr/>
    </dgm:pt>
    <dgm:pt modelId="{D2B40985-0782-8447-A67E-C059A87D99AE}" type="pres">
      <dgm:prSet presAssocID="{ADD6E010-72CC-5849-A1E0-24D981A2124B}" presName="sibTrans" presStyleLbl="sibTrans2D1" presStyleIdx="0" presStyleCnt="4"/>
      <dgm:spPr/>
    </dgm:pt>
    <dgm:pt modelId="{7274AA48-B96E-B542-A830-CD84C2C0C5B6}" type="pres">
      <dgm:prSet presAssocID="{ADD6E010-72CC-5849-A1E0-24D981A2124B}" presName="connectorText" presStyleLbl="sibTrans2D1" presStyleIdx="0" presStyleCnt="4"/>
      <dgm:spPr/>
    </dgm:pt>
    <dgm:pt modelId="{C5ED9D0E-7758-174C-9716-58972AD731AD}" type="pres">
      <dgm:prSet presAssocID="{C4A5AB0D-BD6E-6E41-B413-C19CCF3EDE4D}" presName="node" presStyleLbl="node1" presStyleIdx="1" presStyleCnt="4">
        <dgm:presLayoutVars>
          <dgm:bulletEnabled val="1"/>
        </dgm:presLayoutVars>
      </dgm:prSet>
      <dgm:spPr/>
    </dgm:pt>
    <dgm:pt modelId="{57D9571B-C54B-714E-A0D6-4859B43B6D96}" type="pres">
      <dgm:prSet presAssocID="{60565426-6EF1-554F-8269-0C5EB0135049}" presName="sibTrans" presStyleLbl="sibTrans2D1" presStyleIdx="1" presStyleCnt="4"/>
      <dgm:spPr/>
    </dgm:pt>
    <dgm:pt modelId="{740BDDEA-9A9C-A04D-B075-66AB6697A8AB}" type="pres">
      <dgm:prSet presAssocID="{60565426-6EF1-554F-8269-0C5EB0135049}" presName="connectorText" presStyleLbl="sibTrans2D1" presStyleIdx="1" presStyleCnt="4"/>
      <dgm:spPr/>
    </dgm:pt>
    <dgm:pt modelId="{92842EE5-0FEA-BB42-AC46-99FB5C7062C5}" type="pres">
      <dgm:prSet presAssocID="{B4C28B01-EDF3-0B46-8145-A873CAC77A38}" presName="node" presStyleLbl="node1" presStyleIdx="2" presStyleCnt="4">
        <dgm:presLayoutVars>
          <dgm:bulletEnabled val="1"/>
        </dgm:presLayoutVars>
      </dgm:prSet>
      <dgm:spPr/>
    </dgm:pt>
    <dgm:pt modelId="{66540DBC-4F17-2645-B174-56DAD5C042B4}" type="pres">
      <dgm:prSet presAssocID="{2967E86C-B7F5-1D45-A3AE-C3C36B762EE4}" presName="sibTrans" presStyleLbl="sibTrans2D1" presStyleIdx="2" presStyleCnt="4"/>
      <dgm:spPr/>
    </dgm:pt>
    <dgm:pt modelId="{B9C8D1B5-22F1-1849-A019-5FF261E168E2}" type="pres">
      <dgm:prSet presAssocID="{2967E86C-B7F5-1D45-A3AE-C3C36B762EE4}" presName="connectorText" presStyleLbl="sibTrans2D1" presStyleIdx="2" presStyleCnt="4"/>
      <dgm:spPr/>
    </dgm:pt>
    <dgm:pt modelId="{EBEF4FDE-1734-5741-BC68-F87906F60A8C}" type="pres">
      <dgm:prSet presAssocID="{5C5EBD50-0AF5-7644-B287-AC6EA6A9E8B8}" presName="node" presStyleLbl="node1" presStyleIdx="3" presStyleCnt="4">
        <dgm:presLayoutVars>
          <dgm:bulletEnabled val="1"/>
        </dgm:presLayoutVars>
      </dgm:prSet>
      <dgm:spPr/>
    </dgm:pt>
    <dgm:pt modelId="{A32421DB-F1CC-414E-A839-7B1EF7456949}" type="pres">
      <dgm:prSet presAssocID="{96863B34-9F13-4C4B-B61A-5425D661232C}" presName="sibTrans" presStyleLbl="sibTrans2D1" presStyleIdx="3" presStyleCnt="4"/>
      <dgm:spPr/>
    </dgm:pt>
    <dgm:pt modelId="{DD20297D-8CE9-D64F-914E-F35E20617593}" type="pres">
      <dgm:prSet presAssocID="{96863B34-9F13-4C4B-B61A-5425D661232C}" presName="connectorText" presStyleLbl="sibTrans2D1" presStyleIdx="3" presStyleCnt="4"/>
      <dgm:spPr/>
    </dgm:pt>
  </dgm:ptLst>
  <dgm:cxnLst>
    <dgm:cxn modelId="{77499613-4F76-3A44-96E6-5181A2AFFEBD}" type="presOf" srcId="{B4C28B01-EDF3-0B46-8145-A873CAC77A38}" destId="{92842EE5-0FEA-BB42-AC46-99FB5C7062C5}" srcOrd="0" destOrd="0" presId="urn:microsoft.com/office/officeart/2005/8/layout/cycle7"/>
    <dgm:cxn modelId="{17CE3723-F01E-B64F-8149-B137ADDB4728}" srcId="{999C0698-F21C-834C-ABDB-D90C3890F9CC}" destId="{B4C28B01-EDF3-0B46-8145-A873CAC77A38}" srcOrd="2" destOrd="0" parTransId="{AFE4AED2-2455-0945-A3C4-AD383D95A956}" sibTransId="{2967E86C-B7F5-1D45-A3AE-C3C36B762EE4}"/>
    <dgm:cxn modelId="{15CD9C25-27CC-864D-AD93-560FB20ECEBF}" type="presOf" srcId="{2967E86C-B7F5-1D45-A3AE-C3C36B762EE4}" destId="{66540DBC-4F17-2645-B174-56DAD5C042B4}" srcOrd="0" destOrd="0" presId="urn:microsoft.com/office/officeart/2005/8/layout/cycle7"/>
    <dgm:cxn modelId="{99116A2F-39B2-7E4B-9F8F-D029C1C92C4E}" type="presOf" srcId="{96863B34-9F13-4C4B-B61A-5425D661232C}" destId="{A32421DB-F1CC-414E-A839-7B1EF7456949}" srcOrd="0" destOrd="0" presId="urn:microsoft.com/office/officeart/2005/8/layout/cycle7"/>
    <dgm:cxn modelId="{F4F30E31-BD08-1945-83F9-88153041EC6B}" type="presOf" srcId="{C4A5AB0D-BD6E-6E41-B413-C19CCF3EDE4D}" destId="{C5ED9D0E-7758-174C-9716-58972AD731AD}" srcOrd="0" destOrd="0" presId="urn:microsoft.com/office/officeart/2005/8/layout/cycle7"/>
    <dgm:cxn modelId="{EF06DB40-2240-C148-8BDD-7C48B3F4142C}" type="presOf" srcId="{5C5EBD50-0AF5-7644-B287-AC6EA6A9E8B8}" destId="{EBEF4FDE-1734-5741-BC68-F87906F60A8C}" srcOrd="0" destOrd="0" presId="urn:microsoft.com/office/officeart/2005/8/layout/cycle7"/>
    <dgm:cxn modelId="{2F054E52-C458-9A42-95D6-354D480CD6FC}" srcId="{999C0698-F21C-834C-ABDB-D90C3890F9CC}" destId="{5C5EBD50-0AF5-7644-B287-AC6EA6A9E8B8}" srcOrd="3" destOrd="0" parTransId="{0E858569-2E50-2843-9733-0923AE1E00C3}" sibTransId="{96863B34-9F13-4C4B-B61A-5425D661232C}"/>
    <dgm:cxn modelId="{C4F28057-1320-874E-9651-72F57C9C2C63}" type="presOf" srcId="{ADD6E010-72CC-5849-A1E0-24D981A2124B}" destId="{D2B40985-0782-8447-A67E-C059A87D99AE}" srcOrd="0" destOrd="0" presId="urn:microsoft.com/office/officeart/2005/8/layout/cycle7"/>
    <dgm:cxn modelId="{18902863-90F6-9F45-8AF5-DAB109450DA5}" type="presOf" srcId="{ADD6E010-72CC-5849-A1E0-24D981A2124B}" destId="{7274AA48-B96E-B542-A830-CD84C2C0C5B6}" srcOrd="1" destOrd="0" presId="urn:microsoft.com/office/officeart/2005/8/layout/cycle7"/>
    <dgm:cxn modelId="{E7A09181-9CA1-E14A-9C01-DBA4EC0A230E}" type="presOf" srcId="{60565426-6EF1-554F-8269-0C5EB0135049}" destId="{740BDDEA-9A9C-A04D-B075-66AB6697A8AB}" srcOrd="1" destOrd="0" presId="urn:microsoft.com/office/officeart/2005/8/layout/cycle7"/>
    <dgm:cxn modelId="{51566484-4454-624E-8802-69AC2243D023}" type="presOf" srcId="{96863B34-9F13-4C4B-B61A-5425D661232C}" destId="{DD20297D-8CE9-D64F-914E-F35E20617593}" srcOrd="1" destOrd="0" presId="urn:microsoft.com/office/officeart/2005/8/layout/cycle7"/>
    <dgm:cxn modelId="{232B8687-8389-1841-89B2-523D0555E47D}" type="presOf" srcId="{2967E86C-B7F5-1D45-A3AE-C3C36B762EE4}" destId="{B9C8D1B5-22F1-1849-A019-5FF261E168E2}" srcOrd="1" destOrd="0" presId="urn:microsoft.com/office/officeart/2005/8/layout/cycle7"/>
    <dgm:cxn modelId="{29F2E88C-2C48-9648-AF33-490CDF96B3AA}" type="presOf" srcId="{999C0698-F21C-834C-ABDB-D90C3890F9CC}" destId="{846E5FC0-8108-B64F-A94B-17067569A70B}" srcOrd="0" destOrd="0" presId="urn:microsoft.com/office/officeart/2005/8/layout/cycle7"/>
    <dgm:cxn modelId="{665CC2A8-1E66-8E4B-93A2-EC3B959E703A}" srcId="{999C0698-F21C-834C-ABDB-D90C3890F9CC}" destId="{C4A5AB0D-BD6E-6E41-B413-C19CCF3EDE4D}" srcOrd="1" destOrd="0" parTransId="{4DBBA5E5-CE4B-734E-9E59-C955A99F5E43}" sibTransId="{60565426-6EF1-554F-8269-0C5EB0135049}"/>
    <dgm:cxn modelId="{07F7B3AD-0C46-9741-B6F5-258385192BB1}" srcId="{999C0698-F21C-834C-ABDB-D90C3890F9CC}" destId="{E5E0304F-EC54-DF4F-B92E-AC5CFCB349C0}" srcOrd="0" destOrd="0" parTransId="{2B8157CC-EDD9-1F43-AEB8-7C9446FE5103}" sibTransId="{ADD6E010-72CC-5849-A1E0-24D981A2124B}"/>
    <dgm:cxn modelId="{CC282CCB-6F35-C948-8D21-D9B30F024DA3}" type="presOf" srcId="{60565426-6EF1-554F-8269-0C5EB0135049}" destId="{57D9571B-C54B-714E-A0D6-4859B43B6D96}" srcOrd="0" destOrd="0" presId="urn:microsoft.com/office/officeart/2005/8/layout/cycle7"/>
    <dgm:cxn modelId="{8A9BF0EE-618E-624A-8EB8-E5B9B6A13D2E}" type="presOf" srcId="{E5E0304F-EC54-DF4F-B92E-AC5CFCB349C0}" destId="{36E35B33-F8EB-AA4A-8962-073FF93B983C}" srcOrd="0" destOrd="0" presId="urn:microsoft.com/office/officeart/2005/8/layout/cycle7"/>
    <dgm:cxn modelId="{1F6AA636-96BE-C347-93ED-F9DA2D9A080A}" type="presParOf" srcId="{846E5FC0-8108-B64F-A94B-17067569A70B}" destId="{36E35B33-F8EB-AA4A-8962-073FF93B983C}" srcOrd="0" destOrd="0" presId="urn:microsoft.com/office/officeart/2005/8/layout/cycle7"/>
    <dgm:cxn modelId="{A260C1F8-D2AE-DB4C-B39C-B984AE643235}" type="presParOf" srcId="{846E5FC0-8108-B64F-A94B-17067569A70B}" destId="{D2B40985-0782-8447-A67E-C059A87D99AE}" srcOrd="1" destOrd="0" presId="urn:microsoft.com/office/officeart/2005/8/layout/cycle7"/>
    <dgm:cxn modelId="{1D569089-986F-424C-8BFE-EED6036F247F}" type="presParOf" srcId="{D2B40985-0782-8447-A67E-C059A87D99AE}" destId="{7274AA48-B96E-B542-A830-CD84C2C0C5B6}" srcOrd="0" destOrd="0" presId="urn:microsoft.com/office/officeart/2005/8/layout/cycle7"/>
    <dgm:cxn modelId="{1A66D8D3-854A-BF43-8BC4-2302CE9AC30F}" type="presParOf" srcId="{846E5FC0-8108-B64F-A94B-17067569A70B}" destId="{C5ED9D0E-7758-174C-9716-58972AD731AD}" srcOrd="2" destOrd="0" presId="urn:microsoft.com/office/officeart/2005/8/layout/cycle7"/>
    <dgm:cxn modelId="{8BC43797-73B6-CD45-BC6C-95F6DB8D40AF}" type="presParOf" srcId="{846E5FC0-8108-B64F-A94B-17067569A70B}" destId="{57D9571B-C54B-714E-A0D6-4859B43B6D96}" srcOrd="3" destOrd="0" presId="urn:microsoft.com/office/officeart/2005/8/layout/cycle7"/>
    <dgm:cxn modelId="{DE069BB5-4700-6D4C-BADF-D51493549A71}" type="presParOf" srcId="{57D9571B-C54B-714E-A0D6-4859B43B6D96}" destId="{740BDDEA-9A9C-A04D-B075-66AB6697A8AB}" srcOrd="0" destOrd="0" presId="urn:microsoft.com/office/officeart/2005/8/layout/cycle7"/>
    <dgm:cxn modelId="{63FFC1B1-4280-3647-98A3-4FB001021F33}" type="presParOf" srcId="{846E5FC0-8108-B64F-A94B-17067569A70B}" destId="{92842EE5-0FEA-BB42-AC46-99FB5C7062C5}" srcOrd="4" destOrd="0" presId="urn:microsoft.com/office/officeart/2005/8/layout/cycle7"/>
    <dgm:cxn modelId="{751DF8CD-6371-5A48-B909-0360083189C4}" type="presParOf" srcId="{846E5FC0-8108-B64F-A94B-17067569A70B}" destId="{66540DBC-4F17-2645-B174-56DAD5C042B4}" srcOrd="5" destOrd="0" presId="urn:microsoft.com/office/officeart/2005/8/layout/cycle7"/>
    <dgm:cxn modelId="{F59A2B33-DAED-E644-A423-6EADA9608A9B}" type="presParOf" srcId="{66540DBC-4F17-2645-B174-56DAD5C042B4}" destId="{B9C8D1B5-22F1-1849-A019-5FF261E168E2}" srcOrd="0" destOrd="0" presId="urn:microsoft.com/office/officeart/2005/8/layout/cycle7"/>
    <dgm:cxn modelId="{2E3022A2-062D-1D44-8CAD-4158F02BD3A3}" type="presParOf" srcId="{846E5FC0-8108-B64F-A94B-17067569A70B}" destId="{EBEF4FDE-1734-5741-BC68-F87906F60A8C}" srcOrd="6" destOrd="0" presId="urn:microsoft.com/office/officeart/2005/8/layout/cycle7"/>
    <dgm:cxn modelId="{B1118D17-774E-6B49-AFAA-B31593FB2989}" type="presParOf" srcId="{846E5FC0-8108-B64F-A94B-17067569A70B}" destId="{A32421DB-F1CC-414E-A839-7B1EF7456949}" srcOrd="7" destOrd="0" presId="urn:microsoft.com/office/officeart/2005/8/layout/cycle7"/>
    <dgm:cxn modelId="{9ED8B964-11B7-3740-8C43-D46F469DD47C}" type="presParOf" srcId="{A32421DB-F1CC-414E-A839-7B1EF7456949}" destId="{DD20297D-8CE9-D64F-914E-F35E20617593}" srcOrd="0" destOrd="0" presId="urn:microsoft.com/office/officeart/2005/8/layout/cycle7"/>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DD8398-11FA-4E45-BE97-547F97DEF651}" type="doc">
      <dgm:prSet loTypeId="urn:microsoft.com/office/officeart/2005/8/layout/cycle7" loCatId="" qsTypeId="urn:microsoft.com/office/officeart/2005/8/quickstyle/simple3" qsCatId="simple" csTypeId="urn:microsoft.com/office/officeart/2005/8/colors/accent2_5" csCatId="accent2" phldr="1"/>
      <dgm:spPr/>
      <dgm:t>
        <a:bodyPr/>
        <a:lstStyle/>
        <a:p>
          <a:endParaRPr lang="en-GB"/>
        </a:p>
      </dgm:t>
    </dgm:pt>
    <dgm:pt modelId="{4EAA50BB-A6C4-CE48-9DC0-C335EBFF869F}">
      <dgm:prSet phldrT="[Text]"/>
      <dgm:spPr/>
      <dgm:t>
        <a:bodyPr/>
        <a:lstStyle/>
        <a:p>
          <a:r>
            <a:rPr lang="en-GB" dirty="0"/>
            <a:t>Conflicting thoughts about recovery </a:t>
          </a:r>
        </a:p>
      </dgm:t>
    </dgm:pt>
    <dgm:pt modelId="{46430E44-31CF-834D-B71D-5DF56D7CF94C}" type="parTrans" cxnId="{EB26C30E-BFC6-8D45-82A0-81BD12417AED}">
      <dgm:prSet/>
      <dgm:spPr/>
      <dgm:t>
        <a:bodyPr/>
        <a:lstStyle/>
        <a:p>
          <a:endParaRPr lang="en-GB"/>
        </a:p>
      </dgm:t>
    </dgm:pt>
    <dgm:pt modelId="{9DB2C100-B193-B24B-BBC7-61F9EDFD4839}" type="sibTrans" cxnId="{EB26C30E-BFC6-8D45-82A0-81BD12417AED}">
      <dgm:prSet/>
      <dgm:spPr/>
      <dgm:t>
        <a:bodyPr/>
        <a:lstStyle/>
        <a:p>
          <a:endParaRPr lang="en-GB"/>
        </a:p>
      </dgm:t>
    </dgm:pt>
    <dgm:pt modelId="{613990DF-4B7E-464D-8F09-88C50FC1FC93}">
      <dgm:prSet phldrT="[Text]"/>
      <dgm:spPr/>
      <dgm:t>
        <a:bodyPr/>
        <a:lstStyle/>
        <a:p>
          <a:r>
            <a:rPr lang="en-GB"/>
            <a:t>Difficulty accessing appropriate resources</a:t>
          </a:r>
        </a:p>
      </dgm:t>
    </dgm:pt>
    <dgm:pt modelId="{00508452-3045-2049-B171-C2E920FC41B7}" type="parTrans" cxnId="{83ABEF08-B063-174E-9AB7-6D71DF2EF848}">
      <dgm:prSet/>
      <dgm:spPr/>
      <dgm:t>
        <a:bodyPr/>
        <a:lstStyle/>
        <a:p>
          <a:endParaRPr lang="en-GB"/>
        </a:p>
      </dgm:t>
    </dgm:pt>
    <dgm:pt modelId="{CE866948-4896-B14C-B72A-69F5CEFC764C}" type="sibTrans" cxnId="{83ABEF08-B063-174E-9AB7-6D71DF2EF848}">
      <dgm:prSet/>
      <dgm:spPr/>
      <dgm:t>
        <a:bodyPr/>
        <a:lstStyle/>
        <a:p>
          <a:endParaRPr lang="en-GB"/>
        </a:p>
      </dgm:t>
    </dgm:pt>
    <dgm:pt modelId="{C6CD71EB-B3BD-E841-8BF6-93FE10C88833}">
      <dgm:prSet phldrT="[Text]"/>
      <dgm:spPr/>
      <dgm:t>
        <a:bodyPr/>
        <a:lstStyle/>
        <a:p>
          <a:r>
            <a:rPr lang="en-GB"/>
            <a:t>Feeling hopeless about recovery</a:t>
          </a:r>
        </a:p>
      </dgm:t>
    </dgm:pt>
    <dgm:pt modelId="{9AA4EC5B-351C-CF4C-98B0-591D7DBBDBF2}" type="parTrans" cxnId="{C78A1944-0D95-814A-9CEE-F678CE923246}">
      <dgm:prSet/>
      <dgm:spPr/>
      <dgm:t>
        <a:bodyPr/>
        <a:lstStyle/>
        <a:p>
          <a:endParaRPr lang="en-GB"/>
        </a:p>
      </dgm:t>
    </dgm:pt>
    <dgm:pt modelId="{0E36B552-6E53-4C42-ADC8-EDDE446D510D}" type="sibTrans" cxnId="{C78A1944-0D95-814A-9CEE-F678CE923246}">
      <dgm:prSet/>
      <dgm:spPr/>
      <dgm:t>
        <a:bodyPr/>
        <a:lstStyle/>
        <a:p>
          <a:endParaRPr lang="en-GB"/>
        </a:p>
      </dgm:t>
    </dgm:pt>
    <dgm:pt modelId="{38CAFCEC-B2F8-2845-850F-C8A055217C11}">
      <dgm:prSet/>
      <dgm:spPr/>
      <dgm:t>
        <a:bodyPr/>
        <a:lstStyle/>
        <a:p>
          <a:r>
            <a:rPr lang="en-GB"/>
            <a:t>Difficulty accepting help</a:t>
          </a:r>
        </a:p>
      </dgm:t>
    </dgm:pt>
    <dgm:pt modelId="{C97EB22D-FC1A-A247-94A6-0D666BA4A1C0}" type="parTrans" cxnId="{C016367B-F961-E240-B2D8-B2A5CF76946D}">
      <dgm:prSet/>
      <dgm:spPr/>
      <dgm:t>
        <a:bodyPr/>
        <a:lstStyle/>
        <a:p>
          <a:endParaRPr lang="en-GB"/>
        </a:p>
      </dgm:t>
    </dgm:pt>
    <dgm:pt modelId="{46C5A53D-7C97-CC4D-BE66-97A8DC32C3F8}" type="sibTrans" cxnId="{C016367B-F961-E240-B2D8-B2A5CF76946D}">
      <dgm:prSet/>
      <dgm:spPr/>
      <dgm:t>
        <a:bodyPr/>
        <a:lstStyle/>
        <a:p>
          <a:endParaRPr lang="en-GB"/>
        </a:p>
      </dgm:t>
    </dgm:pt>
    <dgm:pt modelId="{DE8D071B-8D78-AE47-9284-BEECF7FE8480}" type="pres">
      <dgm:prSet presAssocID="{46DD8398-11FA-4E45-BE97-547F97DEF651}" presName="Name0" presStyleCnt="0">
        <dgm:presLayoutVars>
          <dgm:dir/>
          <dgm:resizeHandles val="exact"/>
        </dgm:presLayoutVars>
      </dgm:prSet>
      <dgm:spPr/>
    </dgm:pt>
    <dgm:pt modelId="{1E3CFC14-4149-7440-8EC2-C58903CC43C1}" type="pres">
      <dgm:prSet presAssocID="{4EAA50BB-A6C4-CE48-9DC0-C335EBFF869F}" presName="node" presStyleLbl="node1" presStyleIdx="0" presStyleCnt="4">
        <dgm:presLayoutVars>
          <dgm:bulletEnabled val="1"/>
        </dgm:presLayoutVars>
      </dgm:prSet>
      <dgm:spPr/>
    </dgm:pt>
    <dgm:pt modelId="{0021EB39-8F6D-4F4F-94CC-964C6EC79EDE}" type="pres">
      <dgm:prSet presAssocID="{9DB2C100-B193-B24B-BBC7-61F9EDFD4839}" presName="sibTrans" presStyleLbl="sibTrans2D1" presStyleIdx="0" presStyleCnt="4"/>
      <dgm:spPr/>
    </dgm:pt>
    <dgm:pt modelId="{797AB1D4-BB87-A044-996D-4D39AC720DD6}" type="pres">
      <dgm:prSet presAssocID="{9DB2C100-B193-B24B-BBC7-61F9EDFD4839}" presName="connectorText" presStyleLbl="sibTrans2D1" presStyleIdx="0" presStyleCnt="4"/>
      <dgm:spPr/>
    </dgm:pt>
    <dgm:pt modelId="{8029234A-125D-E144-AB3B-FA63DAB532BA}" type="pres">
      <dgm:prSet presAssocID="{38CAFCEC-B2F8-2845-850F-C8A055217C11}" presName="node" presStyleLbl="node1" presStyleIdx="1" presStyleCnt="4">
        <dgm:presLayoutVars>
          <dgm:bulletEnabled val="1"/>
        </dgm:presLayoutVars>
      </dgm:prSet>
      <dgm:spPr/>
    </dgm:pt>
    <dgm:pt modelId="{401B8E63-11E2-274F-AD3C-02CC33CD7FF5}" type="pres">
      <dgm:prSet presAssocID="{46C5A53D-7C97-CC4D-BE66-97A8DC32C3F8}" presName="sibTrans" presStyleLbl="sibTrans2D1" presStyleIdx="1" presStyleCnt="4"/>
      <dgm:spPr/>
    </dgm:pt>
    <dgm:pt modelId="{7065853C-3F2B-CF47-961F-271D298E9635}" type="pres">
      <dgm:prSet presAssocID="{46C5A53D-7C97-CC4D-BE66-97A8DC32C3F8}" presName="connectorText" presStyleLbl="sibTrans2D1" presStyleIdx="1" presStyleCnt="4"/>
      <dgm:spPr/>
    </dgm:pt>
    <dgm:pt modelId="{836751E7-B0B0-E147-A532-BDAF05C7D499}" type="pres">
      <dgm:prSet presAssocID="{613990DF-4B7E-464D-8F09-88C50FC1FC93}" presName="node" presStyleLbl="node1" presStyleIdx="2" presStyleCnt="4">
        <dgm:presLayoutVars>
          <dgm:bulletEnabled val="1"/>
        </dgm:presLayoutVars>
      </dgm:prSet>
      <dgm:spPr/>
    </dgm:pt>
    <dgm:pt modelId="{ED2D1BB6-D144-7746-B397-C3E68B969479}" type="pres">
      <dgm:prSet presAssocID="{CE866948-4896-B14C-B72A-69F5CEFC764C}" presName="sibTrans" presStyleLbl="sibTrans2D1" presStyleIdx="2" presStyleCnt="4"/>
      <dgm:spPr/>
    </dgm:pt>
    <dgm:pt modelId="{697A6C60-4C85-CA49-AB24-4734E4AC2894}" type="pres">
      <dgm:prSet presAssocID="{CE866948-4896-B14C-B72A-69F5CEFC764C}" presName="connectorText" presStyleLbl="sibTrans2D1" presStyleIdx="2" presStyleCnt="4"/>
      <dgm:spPr/>
    </dgm:pt>
    <dgm:pt modelId="{05B6CFDC-A848-A54C-9A3B-4A1D579C884A}" type="pres">
      <dgm:prSet presAssocID="{C6CD71EB-B3BD-E841-8BF6-93FE10C88833}" presName="node" presStyleLbl="node1" presStyleIdx="3" presStyleCnt="4">
        <dgm:presLayoutVars>
          <dgm:bulletEnabled val="1"/>
        </dgm:presLayoutVars>
      </dgm:prSet>
      <dgm:spPr/>
    </dgm:pt>
    <dgm:pt modelId="{0A9DEBBE-256E-974E-A160-F576F4C617CD}" type="pres">
      <dgm:prSet presAssocID="{0E36B552-6E53-4C42-ADC8-EDDE446D510D}" presName="sibTrans" presStyleLbl="sibTrans2D1" presStyleIdx="3" presStyleCnt="4"/>
      <dgm:spPr/>
    </dgm:pt>
    <dgm:pt modelId="{6CEF1F5E-6165-C84C-834E-63CC70D3A823}" type="pres">
      <dgm:prSet presAssocID="{0E36B552-6E53-4C42-ADC8-EDDE446D510D}" presName="connectorText" presStyleLbl="sibTrans2D1" presStyleIdx="3" presStyleCnt="4"/>
      <dgm:spPr/>
    </dgm:pt>
  </dgm:ptLst>
  <dgm:cxnLst>
    <dgm:cxn modelId="{83ABEF08-B063-174E-9AB7-6D71DF2EF848}" srcId="{46DD8398-11FA-4E45-BE97-547F97DEF651}" destId="{613990DF-4B7E-464D-8F09-88C50FC1FC93}" srcOrd="2" destOrd="0" parTransId="{00508452-3045-2049-B171-C2E920FC41B7}" sibTransId="{CE866948-4896-B14C-B72A-69F5CEFC764C}"/>
    <dgm:cxn modelId="{EB26C30E-BFC6-8D45-82A0-81BD12417AED}" srcId="{46DD8398-11FA-4E45-BE97-547F97DEF651}" destId="{4EAA50BB-A6C4-CE48-9DC0-C335EBFF869F}" srcOrd="0" destOrd="0" parTransId="{46430E44-31CF-834D-B71D-5DF56D7CF94C}" sibTransId="{9DB2C100-B193-B24B-BBC7-61F9EDFD4839}"/>
    <dgm:cxn modelId="{9083CE2B-C973-9241-AA4A-2562323EF7B2}" type="presOf" srcId="{4EAA50BB-A6C4-CE48-9DC0-C335EBFF869F}" destId="{1E3CFC14-4149-7440-8EC2-C58903CC43C1}" srcOrd="0" destOrd="0" presId="urn:microsoft.com/office/officeart/2005/8/layout/cycle7"/>
    <dgm:cxn modelId="{F2A04535-DCF6-5144-A899-7C8DB1B39110}" type="presOf" srcId="{613990DF-4B7E-464D-8F09-88C50FC1FC93}" destId="{836751E7-B0B0-E147-A532-BDAF05C7D499}" srcOrd="0" destOrd="0" presId="urn:microsoft.com/office/officeart/2005/8/layout/cycle7"/>
    <dgm:cxn modelId="{C78A1944-0D95-814A-9CEE-F678CE923246}" srcId="{46DD8398-11FA-4E45-BE97-547F97DEF651}" destId="{C6CD71EB-B3BD-E841-8BF6-93FE10C88833}" srcOrd="3" destOrd="0" parTransId="{9AA4EC5B-351C-CF4C-98B0-591D7DBBDBF2}" sibTransId="{0E36B552-6E53-4C42-ADC8-EDDE446D510D}"/>
    <dgm:cxn modelId="{F9877047-D0B3-CC45-B13D-E9AF151335F6}" type="presOf" srcId="{0E36B552-6E53-4C42-ADC8-EDDE446D510D}" destId="{0A9DEBBE-256E-974E-A160-F576F4C617CD}" srcOrd="0" destOrd="0" presId="urn:microsoft.com/office/officeart/2005/8/layout/cycle7"/>
    <dgm:cxn modelId="{CE1AF367-D024-494A-A35D-5DA980564B41}" type="presOf" srcId="{0E36B552-6E53-4C42-ADC8-EDDE446D510D}" destId="{6CEF1F5E-6165-C84C-834E-63CC70D3A823}" srcOrd="1" destOrd="0" presId="urn:microsoft.com/office/officeart/2005/8/layout/cycle7"/>
    <dgm:cxn modelId="{CD36F16D-CF01-B74B-B0CE-95214002A95A}" type="presOf" srcId="{38CAFCEC-B2F8-2845-850F-C8A055217C11}" destId="{8029234A-125D-E144-AB3B-FA63DAB532BA}" srcOrd="0" destOrd="0" presId="urn:microsoft.com/office/officeart/2005/8/layout/cycle7"/>
    <dgm:cxn modelId="{493D277A-3626-1544-B391-8BE869114FCA}" type="presOf" srcId="{9DB2C100-B193-B24B-BBC7-61F9EDFD4839}" destId="{0021EB39-8F6D-4F4F-94CC-964C6EC79EDE}" srcOrd="0" destOrd="0" presId="urn:microsoft.com/office/officeart/2005/8/layout/cycle7"/>
    <dgm:cxn modelId="{C016367B-F961-E240-B2D8-B2A5CF76946D}" srcId="{46DD8398-11FA-4E45-BE97-547F97DEF651}" destId="{38CAFCEC-B2F8-2845-850F-C8A055217C11}" srcOrd="1" destOrd="0" parTransId="{C97EB22D-FC1A-A247-94A6-0D666BA4A1C0}" sibTransId="{46C5A53D-7C97-CC4D-BE66-97A8DC32C3F8}"/>
    <dgm:cxn modelId="{5DC3EB9B-1A06-264D-BCFE-CAE9DC43C32A}" type="presOf" srcId="{CE866948-4896-B14C-B72A-69F5CEFC764C}" destId="{ED2D1BB6-D144-7746-B397-C3E68B969479}" srcOrd="0" destOrd="0" presId="urn:microsoft.com/office/officeart/2005/8/layout/cycle7"/>
    <dgm:cxn modelId="{944396A3-F829-D64D-8D27-A1892459CD53}" type="presOf" srcId="{CE866948-4896-B14C-B72A-69F5CEFC764C}" destId="{697A6C60-4C85-CA49-AB24-4734E4AC2894}" srcOrd="1" destOrd="0" presId="urn:microsoft.com/office/officeart/2005/8/layout/cycle7"/>
    <dgm:cxn modelId="{475B2DC4-C71F-BF4F-801F-C82602A8F892}" type="presOf" srcId="{46C5A53D-7C97-CC4D-BE66-97A8DC32C3F8}" destId="{7065853C-3F2B-CF47-961F-271D298E9635}" srcOrd="1" destOrd="0" presId="urn:microsoft.com/office/officeart/2005/8/layout/cycle7"/>
    <dgm:cxn modelId="{0F89F2D9-E3DB-8040-8916-897DF769F232}" type="presOf" srcId="{46DD8398-11FA-4E45-BE97-547F97DEF651}" destId="{DE8D071B-8D78-AE47-9284-BEECF7FE8480}" srcOrd="0" destOrd="0" presId="urn:microsoft.com/office/officeart/2005/8/layout/cycle7"/>
    <dgm:cxn modelId="{48DA50DF-2478-A24C-8B08-010856980711}" type="presOf" srcId="{46C5A53D-7C97-CC4D-BE66-97A8DC32C3F8}" destId="{401B8E63-11E2-274F-AD3C-02CC33CD7FF5}" srcOrd="0" destOrd="0" presId="urn:microsoft.com/office/officeart/2005/8/layout/cycle7"/>
    <dgm:cxn modelId="{D31F19E7-EDCE-7147-A390-68FEDA8D68AB}" type="presOf" srcId="{9DB2C100-B193-B24B-BBC7-61F9EDFD4839}" destId="{797AB1D4-BB87-A044-996D-4D39AC720DD6}" srcOrd="1" destOrd="0" presId="urn:microsoft.com/office/officeart/2005/8/layout/cycle7"/>
    <dgm:cxn modelId="{99BD60F4-E2DF-8842-A3B1-B51694C46EF3}" type="presOf" srcId="{C6CD71EB-B3BD-E841-8BF6-93FE10C88833}" destId="{05B6CFDC-A848-A54C-9A3B-4A1D579C884A}" srcOrd="0" destOrd="0" presId="urn:microsoft.com/office/officeart/2005/8/layout/cycle7"/>
    <dgm:cxn modelId="{BE1AC7B4-7600-424A-8DED-3DABB47FBD5B}" type="presParOf" srcId="{DE8D071B-8D78-AE47-9284-BEECF7FE8480}" destId="{1E3CFC14-4149-7440-8EC2-C58903CC43C1}" srcOrd="0" destOrd="0" presId="urn:microsoft.com/office/officeart/2005/8/layout/cycle7"/>
    <dgm:cxn modelId="{B295A606-979F-B642-8A6E-C2A5A9C0751C}" type="presParOf" srcId="{DE8D071B-8D78-AE47-9284-BEECF7FE8480}" destId="{0021EB39-8F6D-4F4F-94CC-964C6EC79EDE}" srcOrd="1" destOrd="0" presId="urn:microsoft.com/office/officeart/2005/8/layout/cycle7"/>
    <dgm:cxn modelId="{A360DA47-100D-2341-BA13-57BB5EEC2333}" type="presParOf" srcId="{0021EB39-8F6D-4F4F-94CC-964C6EC79EDE}" destId="{797AB1D4-BB87-A044-996D-4D39AC720DD6}" srcOrd="0" destOrd="0" presId="urn:microsoft.com/office/officeart/2005/8/layout/cycle7"/>
    <dgm:cxn modelId="{33AAB074-1573-FE41-8327-3138500E43A7}" type="presParOf" srcId="{DE8D071B-8D78-AE47-9284-BEECF7FE8480}" destId="{8029234A-125D-E144-AB3B-FA63DAB532BA}" srcOrd="2" destOrd="0" presId="urn:microsoft.com/office/officeart/2005/8/layout/cycle7"/>
    <dgm:cxn modelId="{96A51C3D-95B9-624D-AF72-A2AFBEA511E5}" type="presParOf" srcId="{DE8D071B-8D78-AE47-9284-BEECF7FE8480}" destId="{401B8E63-11E2-274F-AD3C-02CC33CD7FF5}" srcOrd="3" destOrd="0" presId="urn:microsoft.com/office/officeart/2005/8/layout/cycle7"/>
    <dgm:cxn modelId="{8428D902-6666-4A41-ACB0-39D734EE4F04}" type="presParOf" srcId="{401B8E63-11E2-274F-AD3C-02CC33CD7FF5}" destId="{7065853C-3F2B-CF47-961F-271D298E9635}" srcOrd="0" destOrd="0" presId="urn:microsoft.com/office/officeart/2005/8/layout/cycle7"/>
    <dgm:cxn modelId="{38C5EF29-34B5-DF4A-B655-9F39A79D72E2}" type="presParOf" srcId="{DE8D071B-8D78-AE47-9284-BEECF7FE8480}" destId="{836751E7-B0B0-E147-A532-BDAF05C7D499}" srcOrd="4" destOrd="0" presId="urn:microsoft.com/office/officeart/2005/8/layout/cycle7"/>
    <dgm:cxn modelId="{25DB007E-4EAC-9244-A935-CA62542D7345}" type="presParOf" srcId="{DE8D071B-8D78-AE47-9284-BEECF7FE8480}" destId="{ED2D1BB6-D144-7746-B397-C3E68B969479}" srcOrd="5" destOrd="0" presId="urn:microsoft.com/office/officeart/2005/8/layout/cycle7"/>
    <dgm:cxn modelId="{9DB34CEF-BAFF-EA48-80C7-FBBBD1CEDC22}" type="presParOf" srcId="{ED2D1BB6-D144-7746-B397-C3E68B969479}" destId="{697A6C60-4C85-CA49-AB24-4734E4AC2894}" srcOrd="0" destOrd="0" presId="urn:microsoft.com/office/officeart/2005/8/layout/cycle7"/>
    <dgm:cxn modelId="{BC1AAF04-251D-5D4D-9799-994B42D61E8C}" type="presParOf" srcId="{DE8D071B-8D78-AE47-9284-BEECF7FE8480}" destId="{05B6CFDC-A848-A54C-9A3B-4A1D579C884A}" srcOrd="6" destOrd="0" presId="urn:microsoft.com/office/officeart/2005/8/layout/cycle7"/>
    <dgm:cxn modelId="{CA532AA2-01DE-3B47-BA95-EDA92D042D8F}" type="presParOf" srcId="{DE8D071B-8D78-AE47-9284-BEECF7FE8480}" destId="{0A9DEBBE-256E-974E-A160-F576F4C617CD}" srcOrd="7" destOrd="0" presId="urn:microsoft.com/office/officeart/2005/8/layout/cycle7"/>
    <dgm:cxn modelId="{CCE35CA1-6B8E-2A40-8FDE-39DC6C13FE69}" type="presParOf" srcId="{0A9DEBBE-256E-974E-A160-F576F4C617CD}" destId="{6CEF1F5E-6165-C84C-834E-63CC70D3A823}" srcOrd="0" destOrd="0" presId="urn:microsoft.com/office/officeart/2005/8/layout/cycle7"/>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DF206A-28D4-8C4B-B9E4-C41B3E9E1FE8}">
      <dsp:nvSpPr>
        <dsp:cNvPr id="0" name=""/>
        <dsp:cNvSpPr/>
      </dsp:nvSpPr>
      <dsp:spPr>
        <a:xfrm>
          <a:off x="0" y="6626"/>
          <a:ext cx="26112371"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BA8FFB-7C50-2C42-BDAD-E9C453470049}">
      <dsp:nvSpPr>
        <dsp:cNvPr id="0" name=""/>
        <dsp:cNvSpPr/>
      </dsp:nvSpPr>
      <dsp:spPr>
        <a:xfrm>
          <a:off x="0" y="6626"/>
          <a:ext cx="26112371" cy="4519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740" tIns="205740" rIns="205740" bIns="205740" numCol="1" spcCol="1270" anchor="t" anchorCtr="0">
          <a:noAutofit/>
        </a:bodyPr>
        <a:lstStyle/>
        <a:p>
          <a:pPr marL="0" lvl="0" indent="0" algn="l" defTabSz="2400300">
            <a:lnSpc>
              <a:spcPct val="90000"/>
            </a:lnSpc>
            <a:spcBef>
              <a:spcPct val="0"/>
            </a:spcBef>
            <a:spcAft>
              <a:spcPct val="35000"/>
            </a:spcAft>
            <a:buNone/>
          </a:pPr>
          <a:r>
            <a:rPr lang="en-GB" sz="5400" kern="1200" dirty="0"/>
            <a:t>The Service for High-risk Eating Disorders (SHED) is a tier three NHS service providing treatment for individuals with severe eating disorders in Cardiff and the Vale of Glamorgan and Cwm </a:t>
          </a:r>
          <a:r>
            <a:rPr lang="en-GB" sz="5400" kern="1200" dirty="0" err="1"/>
            <a:t>Taf</a:t>
          </a:r>
          <a:r>
            <a:rPr lang="en-GB" sz="5400" kern="1200" dirty="0"/>
            <a:t> Morgannwg University Health Boards.</a:t>
          </a:r>
          <a:endParaRPr lang="en-US" sz="5400" kern="1200" dirty="0"/>
        </a:p>
      </dsp:txBody>
      <dsp:txXfrm>
        <a:off x="0" y="6626"/>
        <a:ext cx="26112371" cy="4519406"/>
      </dsp:txXfrm>
    </dsp:sp>
    <dsp:sp modelId="{D4F2A69E-E19B-264E-AFE0-DEDF783932AB}">
      <dsp:nvSpPr>
        <dsp:cNvPr id="0" name=""/>
        <dsp:cNvSpPr/>
      </dsp:nvSpPr>
      <dsp:spPr>
        <a:xfrm>
          <a:off x="0" y="4526033"/>
          <a:ext cx="26112371" cy="0"/>
        </a:xfrm>
        <a:prstGeom prst="line">
          <a:avLst/>
        </a:prstGeom>
        <a:solidFill>
          <a:schemeClr val="accent5">
            <a:hueOff val="1178392"/>
            <a:satOff val="-5635"/>
            <a:lumOff val="6177"/>
            <a:alphaOff val="0"/>
          </a:schemeClr>
        </a:solidFill>
        <a:ln w="12700" cap="flat" cmpd="sng" algn="ctr">
          <a:solidFill>
            <a:schemeClr val="accent5">
              <a:hueOff val="1178392"/>
              <a:satOff val="-5635"/>
              <a:lumOff val="6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58C1AD-4E26-C949-A2AF-A93475EDA35E}">
      <dsp:nvSpPr>
        <dsp:cNvPr id="0" name=""/>
        <dsp:cNvSpPr/>
      </dsp:nvSpPr>
      <dsp:spPr>
        <a:xfrm>
          <a:off x="0" y="4526033"/>
          <a:ext cx="26112371" cy="4519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740" tIns="205740" rIns="205740" bIns="205740" numCol="1" spcCol="1270" anchor="t" anchorCtr="0">
          <a:noAutofit/>
        </a:bodyPr>
        <a:lstStyle/>
        <a:p>
          <a:pPr marL="0" lvl="0" indent="0" algn="l" defTabSz="2400300">
            <a:lnSpc>
              <a:spcPct val="90000"/>
            </a:lnSpc>
            <a:spcBef>
              <a:spcPct val="0"/>
            </a:spcBef>
            <a:spcAft>
              <a:spcPct val="35000"/>
            </a:spcAft>
            <a:buNone/>
          </a:pPr>
          <a:r>
            <a:rPr lang="en-GB" sz="5400" kern="1200" dirty="0"/>
            <a:t>SHED supports community service users through a multi-disciplinary approach; including dieticians, physical and mental health nurses, specialist clinicians, psychologists, and occupational therapists. Community mental health teams also support individuals under this service regarding their more complex mental health needs. </a:t>
          </a:r>
        </a:p>
        <a:p>
          <a:pPr marL="0" lvl="0" indent="0" algn="l" defTabSz="2400300">
            <a:lnSpc>
              <a:spcPct val="90000"/>
            </a:lnSpc>
            <a:spcBef>
              <a:spcPct val="0"/>
            </a:spcBef>
            <a:spcAft>
              <a:spcPct val="35000"/>
            </a:spcAft>
            <a:buNone/>
          </a:pPr>
          <a:endParaRPr lang="en-US" sz="5400" kern="1200" dirty="0"/>
        </a:p>
      </dsp:txBody>
      <dsp:txXfrm>
        <a:off x="0" y="4526033"/>
        <a:ext cx="26112371" cy="4519406"/>
      </dsp:txXfrm>
    </dsp:sp>
    <dsp:sp modelId="{D3F26537-9532-8C49-A8EB-C5E1D3D6091D}">
      <dsp:nvSpPr>
        <dsp:cNvPr id="0" name=""/>
        <dsp:cNvSpPr/>
      </dsp:nvSpPr>
      <dsp:spPr>
        <a:xfrm>
          <a:off x="0" y="9045440"/>
          <a:ext cx="26112371" cy="0"/>
        </a:xfrm>
        <a:prstGeom prst="line">
          <a:avLst/>
        </a:prstGeom>
        <a:solidFill>
          <a:schemeClr val="accent5">
            <a:hueOff val="2356783"/>
            <a:satOff val="-11270"/>
            <a:lumOff val="12353"/>
            <a:alphaOff val="0"/>
          </a:schemeClr>
        </a:solidFill>
        <a:ln w="12700" cap="flat" cmpd="sng" algn="ctr">
          <a:solidFill>
            <a:schemeClr val="accent5">
              <a:hueOff val="2356783"/>
              <a:satOff val="-11270"/>
              <a:lumOff val="1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E7A5BD-A324-9E43-87D7-3E7082E83E6D}">
      <dsp:nvSpPr>
        <dsp:cNvPr id="0" name=""/>
        <dsp:cNvSpPr/>
      </dsp:nvSpPr>
      <dsp:spPr>
        <a:xfrm>
          <a:off x="0" y="9045440"/>
          <a:ext cx="26112371" cy="4519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740" tIns="205740" rIns="205740" bIns="205740" numCol="1" spcCol="1270" anchor="t" anchorCtr="0">
          <a:noAutofit/>
        </a:bodyPr>
        <a:lstStyle/>
        <a:p>
          <a:pPr marL="0" lvl="0" indent="0" algn="l" defTabSz="2400300">
            <a:lnSpc>
              <a:spcPct val="90000"/>
            </a:lnSpc>
            <a:spcBef>
              <a:spcPct val="0"/>
            </a:spcBef>
            <a:spcAft>
              <a:spcPct val="35000"/>
            </a:spcAft>
            <a:buNone/>
          </a:pPr>
          <a:r>
            <a:rPr lang="en-GB" sz="5400" kern="1200"/>
            <a:t>SHED supports individuals at high risk of health complications concerning their eating disorder behaviours (such as malnutrition, abnormal blood results, extremely restrictive or compensatory behaviours). </a:t>
          </a:r>
          <a:endParaRPr lang="en-US" sz="5400" kern="1200"/>
        </a:p>
      </dsp:txBody>
      <dsp:txXfrm>
        <a:off x="0" y="9045440"/>
        <a:ext cx="26112371" cy="45194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929567-94A3-4E60-8068-98CDEBF979CC}">
      <dsp:nvSpPr>
        <dsp:cNvPr id="0" name=""/>
        <dsp:cNvSpPr/>
      </dsp:nvSpPr>
      <dsp:spPr>
        <a:xfrm>
          <a:off x="0" y="0"/>
          <a:ext cx="27927300" cy="4933289"/>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GB" sz="4800" b="1" kern="1200" dirty="0">
              <a:solidFill>
                <a:schemeClr val="accent2">
                  <a:lumMod val="75000"/>
                </a:schemeClr>
              </a:solidFill>
              <a:latin typeface="Calibri" panose="020F0502020204030204" pitchFamily="34" charset="0"/>
              <a:cs typeface="Calibri" panose="020F0502020204030204" pitchFamily="34" charset="0"/>
            </a:rPr>
            <a:t>Participants</a:t>
          </a:r>
        </a:p>
        <a:p>
          <a:pPr marL="0" lvl="0" indent="0" algn="l" defTabSz="2133600">
            <a:lnSpc>
              <a:spcPct val="90000"/>
            </a:lnSpc>
            <a:spcBef>
              <a:spcPct val="0"/>
            </a:spcBef>
            <a:spcAft>
              <a:spcPct val="35000"/>
            </a:spcAft>
            <a:buNone/>
          </a:pPr>
          <a:r>
            <a:rPr lang="en-US" sz="4800" kern="1200" dirty="0">
              <a:solidFill>
                <a:schemeClr val="accent2">
                  <a:lumMod val="75000"/>
                </a:schemeClr>
              </a:solidFill>
              <a:latin typeface="Calibri" panose="020F0502020204030204" pitchFamily="34" charset="0"/>
              <a:cs typeface="Calibri" panose="020F0502020204030204" pitchFamily="34" charset="0"/>
            </a:rPr>
            <a:t>Nine patients were provided information and six patients consented to be included in this service</a:t>
          </a:r>
          <a:r>
            <a:rPr lang="en-US" sz="4800" kern="1200" dirty="0">
              <a:solidFill>
                <a:srgbClr val="1D6295"/>
              </a:solidFill>
              <a:latin typeface="Calibri" panose="020F0502020204030204" pitchFamily="34" charset="0"/>
              <a:cs typeface="Calibri" panose="020F0502020204030204" pitchFamily="34" charset="0"/>
            </a:rPr>
            <a:t> evaluation</a:t>
          </a:r>
          <a:r>
            <a:rPr lang="en-US" sz="4800" kern="1200" dirty="0">
              <a:solidFill>
                <a:schemeClr val="accent2">
                  <a:lumMod val="75000"/>
                </a:schemeClr>
              </a:solidFill>
              <a:latin typeface="Calibri" panose="020F0502020204030204" pitchFamily="34" charset="0"/>
              <a:cs typeface="Calibri" panose="020F0502020204030204" pitchFamily="34" charset="0"/>
            </a:rPr>
            <a:t>. </a:t>
          </a:r>
        </a:p>
        <a:p>
          <a:pPr marL="0" lvl="0" indent="0" algn="l" defTabSz="2133600">
            <a:lnSpc>
              <a:spcPct val="90000"/>
            </a:lnSpc>
            <a:spcBef>
              <a:spcPct val="0"/>
            </a:spcBef>
            <a:spcAft>
              <a:spcPct val="35000"/>
            </a:spcAft>
            <a:buNone/>
          </a:pPr>
          <a:r>
            <a:rPr lang="en-GB" sz="4800" b="0" kern="1200" dirty="0">
              <a:solidFill>
                <a:srgbClr val="1D6295"/>
              </a:solidFill>
              <a:latin typeface="Calibri" panose="020F0502020204030204" pitchFamily="34" charset="0"/>
              <a:cs typeface="Calibri" panose="020F0502020204030204" pitchFamily="34" charset="0"/>
            </a:rPr>
            <a:t>All participants spoke English fluently. Ages ranged from 32 to 60 years (mean 41), and the duration of support from the SHED team ranged from approximately 6-36 months (mean 16.3). </a:t>
          </a:r>
        </a:p>
      </dsp:txBody>
      <dsp:txXfrm>
        <a:off x="6205664" y="0"/>
        <a:ext cx="21721635" cy="4933289"/>
      </dsp:txXfrm>
    </dsp:sp>
    <dsp:sp modelId="{4680F5A1-34E8-4C7F-A27C-D83C0EAE74BD}">
      <dsp:nvSpPr>
        <dsp:cNvPr id="0" name=""/>
        <dsp:cNvSpPr/>
      </dsp:nvSpPr>
      <dsp:spPr>
        <a:xfrm>
          <a:off x="1332322" y="1656658"/>
          <a:ext cx="2789546" cy="1599630"/>
        </a:xfrm>
        <a:prstGeom prst="roundRect">
          <a:avLst>
            <a:gd name="adj" fmla="val 10000"/>
          </a:avLst>
        </a:prstGeom>
        <a:blipFill rotWithShape="0">
          <a:blip xmlns:r="http://schemas.openxmlformats.org/officeDocument/2006/relationships" r:embed="rId1">
            <a:duotone>
              <a:schemeClr val="accent2">
                <a:shade val="45000"/>
                <a:satMod val="135000"/>
              </a:schemeClr>
              <a:prstClr val="white"/>
            </a:duotone>
          </a:blip>
          <a:stretch>
            <a:fillRect/>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EC441C-1694-496B-AD85-B84EBC260370}">
      <dsp:nvSpPr>
        <dsp:cNvPr id="0" name=""/>
        <dsp:cNvSpPr/>
      </dsp:nvSpPr>
      <dsp:spPr>
        <a:xfrm>
          <a:off x="0" y="5686650"/>
          <a:ext cx="27927300" cy="369201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t" anchorCtr="0">
          <a:noAutofit/>
        </a:bodyPr>
        <a:lstStyle/>
        <a:p>
          <a:pPr marL="0" lvl="0" indent="0" algn="l" defTabSz="2133600">
            <a:lnSpc>
              <a:spcPct val="90000"/>
            </a:lnSpc>
            <a:spcBef>
              <a:spcPct val="0"/>
            </a:spcBef>
            <a:spcAft>
              <a:spcPct val="35000"/>
            </a:spcAft>
            <a:buNone/>
          </a:pPr>
          <a:r>
            <a:rPr lang="en-GB" sz="4800" b="1" kern="1200" dirty="0">
              <a:solidFill>
                <a:schemeClr val="accent2">
                  <a:lumMod val="75000"/>
                </a:schemeClr>
              </a:solidFill>
              <a:latin typeface="+mn-lt"/>
            </a:rPr>
            <a:t>Materials/ Design</a:t>
          </a:r>
          <a:endParaRPr lang="en-GB" sz="4800" kern="1200" dirty="0">
            <a:solidFill>
              <a:schemeClr val="accent2">
                <a:lumMod val="75000"/>
              </a:schemeClr>
            </a:solidFill>
            <a:latin typeface="+mn-lt"/>
          </a:endParaRPr>
        </a:p>
        <a:p>
          <a:pPr marL="285750" lvl="1" indent="-285750" algn="l" defTabSz="2133600">
            <a:lnSpc>
              <a:spcPct val="90000"/>
            </a:lnSpc>
            <a:spcBef>
              <a:spcPct val="0"/>
            </a:spcBef>
            <a:spcAft>
              <a:spcPct val="15000"/>
            </a:spcAft>
            <a:buChar char="•"/>
          </a:pPr>
          <a:r>
            <a:rPr lang="en-US" sz="4800" kern="1200" dirty="0">
              <a:solidFill>
                <a:schemeClr val="accent2">
                  <a:lumMod val="75000"/>
                </a:schemeClr>
              </a:solidFill>
              <a:latin typeface="+mn-lt"/>
            </a:rPr>
            <a:t>Qualitative Data; A semi structured interview</a:t>
          </a:r>
          <a:endParaRPr lang="en-GB" sz="4800" kern="1200" dirty="0">
            <a:solidFill>
              <a:schemeClr val="accent2">
                <a:lumMod val="75000"/>
              </a:schemeClr>
            </a:solidFill>
            <a:latin typeface="+mn-lt"/>
          </a:endParaRPr>
        </a:p>
        <a:p>
          <a:pPr marL="285750" lvl="1" indent="-285750" algn="l" defTabSz="2133600">
            <a:lnSpc>
              <a:spcPct val="90000"/>
            </a:lnSpc>
            <a:spcBef>
              <a:spcPct val="0"/>
            </a:spcBef>
            <a:spcAft>
              <a:spcPct val="15000"/>
            </a:spcAft>
            <a:buChar char="•"/>
          </a:pPr>
          <a:r>
            <a:rPr lang="en-GB" sz="4800" kern="1200" dirty="0">
              <a:solidFill>
                <a:srgbClr val="1D6295"/>
              </a:solidFill>
              <a:latin typeface="+mn-lt"/>
            </a:rPr>
            <a:t>The interviews lasted approximately 1 hour and were audio‐recorded using an encrypted device and transcribed. </a:t>
          </a:r>
        </a:p>
        <a:p>
          <a:pPr marL="285750" lvl="1" indent="-285750" algn="l" defTabSz="2133600">
            <a:lnSpc>
              <a:spcPct val="90000"/>
            </a:lnSpc>
            <a:spcBef>
              <a:spcPct val="0"/>
            </a:spcBef>
            <a:spcAft>
              <a:spcPct val="15000"/>
            </a:spcAft>
            <a:buChar char="•"/>
          </a:pPr>
          <a:endParaRPr lang="en-GB" sz="4800" kern="1200" dirty="0">
            <a:solidFill>
              <a:srgbClr val="1D6295"/>
            </a:solidFill>
            <a:latin typeface="+mn-lt"/>
          </a:endParaRPr>
        </a:p>
      </dsp:txBody>
      <dsp:txXfrm>
        <a:off x="6205664" y="5686650"/>
        <a:ext cx="21721635" cy="3692012"/>
      </dsp:txXfrm>
    </dsp:sp>
    <dsp:sp modelId="{D9C28792-DBCF-44A5-BBC3-FAF82622DE9C}">
      <dsp:nvSpPr>
        <dsp:cNvPr id="0" name=""/>
        <dsp:cNvSpPr/>
      </dsp:nvSpPr>
      <dsp:spPr>
        <a:xfrm>
          <a:off x="752579" y="6217043"/>
          <a:ext cx="4033372" cy="2081107"/>
        </a:xfrm>
        <a:prstGeom prst="roundRect">
          <a:avLst>
            <a:gd name="adj" fmla="val 10000"/>
          </a:avLst>
        </a:prstGeom>
        <a:blipFill rotWithShape="0">
          <a:blip xmlns:r="http://schemas.openxmlformats.org/officeDocument/2006/relationships" r:embed="rId2">
            <a:duotone>
              <a:schemeClr val="accent2">
                <a:shade val="45000"/>
                <a:satMod val="135000"/>
              </a:schemeClr>
              <a:prstClr val="white"/>
            </a:duotone>
          </a:blip>
          <a:stretch>
            <a:fillRect/>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B7CD24-AE2D-4A77-84E5-B46872646A10}">
      <dsp:nvSpPr>
        <dsp:cNvPr id="0" name=""/>
        <dsp:cNvSpPr/>
      </dsp:nvSpPr>
      <dsp:spPr>
        <a:xfrm>
          <a:off x="0" y="9876160"/>
          <a:ext cx="27927300" cy="6202040"/>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GB" sz="4800" b="1" kern="1200" dirty="0">
              <a:solidFill>
                <a:schemeClr val="accent2">
                  <a:lumMod val="75000"/>
                </a:schemeClr>
              </a:solidFill>
              <a:latin typeface="+mn-lt"/>
            </a:rPr>
            <a:t>Procedure/ Data Analysis;</a:t>
          </a:r>
        </a:p>
        <a:p>
          <a:pPr marL="0" lvl="0" indent="0" algn="l" defTabSz="2133600">
            <a:lnSpc>
              <a:spcPct val="90000"/>
            </a:lnSpc>
            <a:spcBef>
              <a:spcPct val="0"/>
            </a:spcBef>
            <a:spcAft>
              <a:spcPct val="35000"/>
            </a:spcAft>
            <a:buNone/>
          </a:pPr>
          <a:r>
            <a:rPr lang="en-GB" sz="4800" kern="1200" dirty="0">
              <a:solidFill>
                <a:srgbClr val="1D6295"/>
              </a:solidFill>
              <a:latin typeface="+mn-lt"/>
            </a:rPr>
            <a:t>Data was analysed using the six-step thematic analysis process (</a:t>
          </a:r>
          <a:r>
            <a:rPr lang="en-GB" sz="4800" kern="1200" dirty="0">
              <a:solidFill>
                <a:srgbClr val="1D6295"/>
              </a:solidFill>
              <a:latin typeface="+mn-lt"/>
              <a:hlinkClick xmlns:r="http://schemas.openxmlformats.org/officeDocument/2006/relationships" r:id="rId3" tooltip="Braun, 2006 #86">
                <a:extLst>
                  <a:ext uri="{A12FA001-AC4F-418D-AE19-62706E023703}">
                    <ahyp:hlinkClr xmlns:ahyp="http://schemas.microsoft.com/office/drawing/2018/hyperlinkcolor" val="tx"/>
                  </a:ext>
                </a:extLst>
              </a:hlinkClick>
            </a:rPr>
            <a:t>Braun &amp; Clarke, 2006</a:t>
          </a:r>
          <a:r>
            <a:rPr lang="en-GB" sz="4800" kern="1200" dirty="0">
              <a:solidFill>
                <a:srgbClr val="1D6295"/>
              </a:solidFill>
              <a:latin typeface="+mn-lt"/>
            </a:rPr>
            <a:t>). </a:t>
          </a:r>
        </a:p>
        <a:p>
          <a:pPr marL="0" lvl="0" indent="0" algn="l" defTabSz="2133600">
            <a:lnSpc>
              <a:spcPct val="90000"/>
            </a:lnSpc>
            <a:spcBef>
              <a:spcPct val="0"/>
            </a:spcBef>
            <a:spcAft>
              <a:spcPct val="35000"/>
            </a:spcAft>
            <a:buNone/>
          </a:pPr>
          <a:r>
            <a:rPr lang="en-GB" sz="4800" kern="1200" dirty="0">
              <a:solidFill>
                <a:srgbClr val="1D6295"/>
              </a:solidFill>
              <a:latin typeface="+mn-lt"/>
            </a:rPr>
            <a:t>All data analysis was completed by the lead researcher, with compositions checked back to raw data by the research supervisor. </a:t>
          </a:r>
        </a:p>
      </dsp:txBody>
      <dsp:txXfrm>
        <a:off x="6205664" y="9876160"/>
        <a:ext cx="21721635" cy="6202040"/>
      </dsp:txXfrm>
    </dsp:sp>
    <dsp:sp modelId="{23CB237D-715D-4B91-97CF-F304546C5429}">
      <dsp:nvSpPr>
        <dsp:cNvPr id="0" name=""/>
        <dsp:cNvSpPr/>
      </dsp:nvSpPr>
      <dsp:spPr>
        <a:xfrm>
          <a:off x="1074385" y="11636516"/>
          <a:ext cx="3775938" cy="2453031"/>
        </a:xfrm>
        <a:prstGeom prst="roundRect">
          <a:avLst>
            <a:gd name="adj" fmla="val 10000"/>
          </a:avLst>
        </a:prstGeom>
        <a:blipFill rotWithShape="0">
          <a:blip xmlns:r="http://schemas.openxmlformats.org/officeDocument/2006/relationships" r:embed="rId4">
            <a:duotone>
              <a:schemeClr val="accent2">
                <a:shade val="45000"/>
                <a:satMod val="135000"/>
              </a:schemeClr>
              <a:prstClr val="white"/>
            </a:duotone>
          </a:blip>
          <a:stretch>
            <a:fillRect/>
          </a:stretch>
        </a:blip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35B33-F8EB-AA4A-8962-073FF93B983C}">
      <dsp:nvSpPr>
        <dsp:cNvPr id="0" name=""/>
        <dsp:cNvSpPr/>
      </dsp:nvSpPr>
      <dsp:spPr>
        <a:xfrm>
          <a:off x="8583746" y="5291"/>
          <a:ext cx="6132060" cy="3066030"/>
        </a:xfrm>
        <a:prstGeom prst="roundRect">
          <a:avLst>
            <a:gd name="adj" fmla="val 10000"/>
          </a:avLst>
        </a:prstGeom>
        <a:gradFill rotWithShape="0">
          <a:gsLst>
            <a:gs pos="0">
              <a:schemeClr val="accent5">
                <a:alpha val="90000"/>
                <a:hueOff val="0"/>
                <a:satOff val="0"/>
                <a:lumOff val="0"/>
                <a:alphaOff val="0"/>
                <a:lumMod val="110000"/>
                <a:satMod val="105000"/>
                <a:tint val="67000"/>
              </a:schemeClr>
            </a:gs>
            <a:gs pos="50000">
              <a:schemeClr val="accent5">
                <a:alpha val="90000"/>
                <a:hueOff val="0"/>
                <a:satOff val="0"/>
                <a:lumOff val="0"/>
                <a:alphaOff val="0"/>
                <a:lumMod val="105000"/>
                <a:satMod val="103000"/>
                <a:tint val="73000"/>
              </a:schemeClr>
            </a:gs>
            <a:gs pos="100000">
              <a:schemeClr val="accent5">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GB" sz="5800" kern="1200"/>
            <a:t>Negative attitude towards diabetes </a:t>
          </a:r>
        </a:p>
      </dsp:txBody>
      <dsp:txXfrm>
        <a:off x="8673547" y="95092"/>
        <a:ext cx="5952458" cy="2886428"/>
      </dsp:txXfrm>
    </dsp:sp>
    <dsp:sp modelId="{D2B40985-0782-8447-A67E-C059A87D99AE}">
      <dsp:nvSpPr>
        <dsp:cNvPr id="0" name=""/>
        <dsp:cNvSpPr/>
      </dsp:nvSpPr>
      <dsp:spPr>
        <a:xfrm rot="2700000">
          <a:off x="12997642" y="3944124"/>
          <a:ext cx="3189014" cy="1073110"/>
        </a:xfrm>
        <a:prstGeom prst="leftRightArrow">
          <a:avLst>
            <a:gd name="adj1" fmla="val 60000"/>
            <a:gd name="adj2" fmla="val 50000"/>
          </a:avLst>
        </a:prstGeom>
        <a:gradFill rotWithShape="0">
          <a:gsLst>
            <a:gs pos="0">
              <a:schemeClr val="accent5">
                <a:shade val="90000"/>
                <a:hueOff val="0"/>
                <a:satOff val="0"/>
                <a:lumOff val="0"/>
                <a:alphaOff val="0"/>
                <a:lumMod val="110000"/>
                <a:satMod val="105000"/>
                <a:tint val="67000"/>
              </a:schemeClr>
            </a:gs>
            <a:gs pos="50000">
              <a:schemeClr val="accent5">
                <a:shade val="90000"/>
                <a:hueOff val="0"/>
                <a:satOff val="0"/>
                <a:lumOff val="0"/>
                <a:alphaOff val="0"/>
                <a:lumMod val="105000"/>
                <a:satMod val="103000"/>
                <a:tint val="73000"/>
              </a:schemeClr>
            </a:gs>
            <a:gs pos="100000">
              <a:schemeClr val="accent5">
                <a:shade val="9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endParaRPr lang="en-GB" sz="4600" kern="1200"/>
        </a:p>
      </dsp:txBody>
      <dsp:txXfrm>
        <a:off x="13319575" y="4158746"/>
        <a:ext cx="2545148" cy="643866"/>
      </dsp:txXfrm>
    </dsp:sp>
    <dsp:sp modelId="{C5ED9D0E-7758-174C-9716-58972AD731AD}">
      <dsp:nvSpPr>
        <dsp:cNvPr id="0" name=""/>
        <dsp:cNvSpPr/>
      </dsp:nvSpPr>
      <dsp:spPr>
        <a:xfrm>
          <a:off x="14468493" y="5890038"/>
          <a:ext cx="6132060" cy="3066030"/>
        </a:xfrm>
        <a:prstGeom prst="roundRect">
          <a:avLst>
            <a:gd name="adj" fmla="val 10000"/>
          </a:avLst>
        </a:prstGeom>
        <a:gradFill rotWithShape="0">
          <a:gsLst>
            <a:gs pos="0">
              <a:schemeClr val="accent5">
                <a:alpha val="90000"/>
                <a:hueOff val="0"/>
                <a:satOff val="0"/>
                <a:lumOff val="0"/>
                <a:alphaOff val="-13333"/>
                <a:lumMod val="110000"/>
                <a:satMod val="105000"/>
                <a:tint val="67000"/>
              </a:schemeClr>
            </a:gs>
            <a:gs pos="50000">
              <a:schemeClr val="accent5">
                <a:alpha val="90000"/>
                <a:hueOff val="0"/>
                <a:satOff val="0"/>
                <a:lumOff val="0"/>
                <a:alphaOff val="-13333"/>
                <a:lumMod val="105000"/>
                <a:satMod val="103000"/>
                <a:tint val="73000"/>
              </a:schemeClr>
            </a:gs>
            <a:gs pos="100000">
              <a:schemeClr val="accent5">
                <a:alpha val="90000"/>
                <a:hueOff val="0"/>
                <a:satOff val="0"/>
                <a:lumOff val="0"/>
                <a:alphaOff val="-13333"/>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GB" sz="5800" kern="1200"/>
            <a:t>Feeling out of control  </a:t>
          </a:r>
        </a:p>
      </dsp:txBody>
      <dsp:txXfrm>
        <a:off x="14558294" y="5979839"/>
        <a:ext cx="5952458" cy="2886428"/>
      </dsp:txXfrm>
    </dsp:sp>
    <dsp:sp modelId="{57D9571B-C54B-714E-A0D6-4859B43B6D96}">
      <dsp:nvSpPr>
        <dsp:cNvPr id="0" name=""/>
        <dsp:cNvSpPr/>
      </dsp:nvSpPr>
      <dsp:spPr>
        <a:xfrm rot="8100000">
          <a:off x="12997642" y="9828871"/>
          <a:ext cx="3189014" cy="1073110"/>
        </a:xfrm>
        <a:prstGeom prst="leftRightArrow">
          <a:avLst>
            <a:gd name="adj1" fmla="val 60000"/>
            <a:gd name="adj2" fmla="val 50000"/>
          </a:avLst>
        </a:prstGeom>
        <a:gradFill rotWithShape="0">
          <a:gsLst>
            <a:gs pos="0">
              <a:schemeClr val="accent5">
                <a:shade val="90000"/>
                <a:hueOff val="-98541"/>
                <a:satOff val="-7949"/>
                <a:lumOff val="13731"/>
                <a:alphaOff val="0"/>
                <a:lumMod val="110000"/>
                <a:satMod val="105000"/>
                <a:tint val="67000"/>
              </a:schemeClr>
            </a:gs>
            <a:gs pos="50000">
              <a:schemeClr val="accent5">
                <a:shade val="90000"/>
                <a:hueOff val="-98541"/>
                <a:satOff val="-7949"/>
                <a:lumOff val="13731"/>
                <a:alphaOff val="0"/>
                <a:lumMod val="105000"/>
                <a:satMod val="103000"/>
                <a:tint val="73000"/>
              </a:schemeClr>
            </a:gs>
            <a:gs pos="100000">
              <a:schemeClr val="accent5">
                <a:shade val="90000"/>
                <a:hueOff val="-98541"/>
                <a:satOff val="-7949"/>
                <a:lumOff val="1373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endParaRPr lang="en-GB" sz="4600" kern="1200"/>
        </a:p>
      </dsp:txBody>
      <dsp:txXfrm rot="10800000">
        <a:off x="13319575" y="10043493"/>
        <a:ext cx="2545148" cy="643866"/>
      </dsp:txXfrm>
    </dsp:sp>
    <dsp:sp modelId="{92842EE5-0FEA-BB42-AC46-99FB5C7062C5}">
      <dsp:nvSpPr>
        <dsp:cNvPr id="0" name=""/>
        <dsp:cNvSpPr/>
      </dsp:nvSpPr>
      <dsp:spPr>
        <a:xfrm>
          <a:off x="8583746" y="11774785"/>
          <a:ext cx="6132060" cy="3066030"/>
        </a:xfrm>
        <a:prstGeom prst="roundRect">
          <a:avLst>
            <a:gd name="adj" fmla="val 10000"/>
          </a:avLst>
        </a:prstGeom>
        <a:gradFill rotWithShape="0">
          <a:gsLst>
            <a:gs pos="0">
              <a:schemeClr val="accent5">
                <a:alpha val="90000"/>
                <a:hueOff val="0"/>
                <a:satOff val="0"/>
                <a:lumOff val="0"/>
                <a:alphaOff val="-26667"/>
                <a:lumMod val="110000"/>
                <a:satMod val="105000"/>
                <a:tint val="67000"/>
              </a:schemeClr>
            </a:gs>
            <a:gs pos="50000">
              <a:schemeClr val="accent5">
                <a:alpha val="90000"/>
                <a:hueOff val="0"/>
                <a:satOff val="0"/>
                <a:lumOff val="0"/>
                <a:alphaOff val="-26667"/>
                <a:lumMod val="105000"/>
                <a:satMod val="103000"/>
                <a:tint val="73000"/>
              </a:schemeClr>
            </a:gs>
            <a:gs pos="100000">
              <a:schemeClr val="accent5">
                <a:alpha val="90000"/>
                <a:hueOff val="0"/>
                <a:satOff val="0"/>
                <a:lumOff val="0"/>
                <a:alphaOff val="-26667"/>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GB" sz="5800" kern="1200"/>
            <a:t>Restricting dietary intake and insulin </a:t>
          </a:r>
        </a:p>
      </dsp:txBody>
      <dsp:txXfrm>
        <a:off x="8673547" y="11864586"/>
        <a:ext cx="5952458" cy="2886428"/>
      </dsp:txXfrm>
    </dsp:sp>
    <dsp:sp modelId="{66540DBC-4F17-2645-B174-56DAD5C042B4}">
      <dsp:nvSpPr>
        <dsp:cNvPr id="0" name=""/>
        <dsp:cNvSpPr/>
      </dsp:nvSpPr>
      <dsp:spPr>
        <a:xfrm rot="13500000">
          <a:off x="7112895" y="9828871"/>
          <a:ext cx="3189014" cy="1073110"/>
        </a:xfrm>
        <a:prstGeom prst="leftRightArrow">
          <a:avLst>
            <a:gd name="adj1" fmla="val 60000"/>
            <a:gd name="adj2" fmla="val 50000"/>
          </a:avLst>
        </a:prstGeom>
        <a:gradFill rotWithShape="0">
          <a:gsLst>
            <a:gs pos="0">
              <a:schemeClr val="accent5">
                <a:shade val="90000"/>
                <a:hueOff val="-197081"/>
                <a:satOff val="-15898"/>
                <a:lumOff val="27463"/>
                <a:alphaOff val="0"/>
                <a:lumMod val="110000"/>
                <a:satMod val="105000"/>
                <a:tint val="67000"/>
              </a:schemeClr>
            </a:gs>
            <a:gs pos="50000">
              <a:schemeClr val="accent5">
                <a:shade val="90000"/>
                <a:hueOff val="-197081"/>
                <a:satOff val="-15898"/>
                <a:lumOff val="27463"/>
                <a:alphaOff val="0"/>
                <a:lumMod val="105000"/>
                <a:satMod val="103000"/>
                <a:tint val="73000"/>
              </a:schemeClr>
            </a:gs>
            <a:gs pos="100000">
              <a:schemeClr val="accent5">
                <a:shade val="90000"/>
                <a:hueOff val="-197081"/>
                <a:satOff val="-15898"/>
                <a:lumOff val="27463"/>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endParaRPr lang="en-GB" sz="4600" kern="1200"/>
        </a:p>
      </dsp:txBody>
      <dsp:txXfrm rot="10800000">
        <a:off x="7434828" y="10043493"/>
        <a:ext cx="2545148" cy="643866"/>
      </dsp:txXfrm>
    </dsp:sp>
    <dsp:sp modelId="{EBEF4FDE-1734-5741-BC68-F87906F60A8C}">
      <dsp:nvSpPr>
        <dsp:cNvPr id="0" name=""/>
        <dsp:cNvSpPr/>
      </dsp:nvSpPr>
      <dsp:spPr>
        <a:xfrm>
          <a:off x="2698999" y="5890038"/>
          <a:ext cx="6132060" cy="3066030"/>
        </a:xfrm>
        <a:prstGeom prst="roundRect">
          <a:avLst>
            <a:gd name="adj" fmla="val 10000"/>
          </a:avLst>
        </a:prstGeom>
        <a:gradFill rotWithShape="0">
          <a:gsLst>
            <a:gs pos="0">
              <a:schemeClr val="accent5">
                <a:alpha val="90000"/>
                <a:hueOff val="0"/>
                <a:satOff val="0"/>
                <a:lumOff val="0"/>
                <a:alphaOff val="-40000"/>
                <a:lumMod val="110000"/>
                <a:satMod val="105000"/>
                <a:tint val="67000"/>
              </a:schemeClr>
            </a:gs>
            <a:gs pos="50000">
              <a:schemeClr val="accent5">
                <a:alpha val="90000"/>
                <a:hueOff val="0"/>
                <a:satOff val="0"/>
                <a:lumOff val="0"/>
                <a:alphaOff val="-40000"/>
                <a:lumMod val="105000"/>
                <a:satMod val="103000"/>
                <a:tint val="73000"/>
              </a:schemeClr>
            </a:gs>
            <a:gs pos="100000">
              <a:schemeClr val="accent5">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GB" sz="5800" kern="1200"/>
            <a:t>Diabetes complications</a:t>
          </a:r>
        </a:p>
      </dsp:txBody>
      <dsp:txXfrm>
        <a:off x="2788800" y="5979839"/>
        <a:ext cx="5952458" cy="2886428"/>
      </dsp:txXfrm>
    </dsp:sp>
    <dsp:sp modelId="{A32421DB-F1CC-414E-A839-7B1EF7456949}">
      <dsp:nvSpPr>
        <dsp:cNvPr id="0" name=""/>
        <dsp:cNvSpPr/>
      </dsp:nvSpPr>
      <dsp:spPr>
        <a:xfrm rot="18900000">
          <a:off x="7112895" y="3944124"/>
          <a:ext cx="3189014" cy="1073110"/>
        </a:xfrm>
        <a:prstGeom prst="leftRightArrow">
          <a:avLst>
            <a:gd name="adj1" fmla="val 60000"/>
            <a:gd name="adj2" fmla="val 50000"/>
          </a:avLst>
        </a:prstGeom>
        <a:gradFill rotWithShape="0">
          <a:gsLst>
            <a:gs pos="0">
              <a:schemeClr val="accent5">
                <a:shade val="90000"/>
                <a:hueOff val="-295622"/>
                <a:satOff val="-23847"/>
                <a:lumOff val="41194"/>
                <a:alphaOff val="0"/>
                <a:lumMod val="110000"/>
                <a:satMod val="105000"/>
                <a:tint val="67000"/>
              </a:schemeClr>
            </a:gs>
            <a:gs pos="50000">
              <a:schemeClr val="accent5">
                <a:shade val="90000"/>
                <a:hueOff val="-295622"/>
                <a:satOff val="-23847"/>
                <a:lumOff val="41194"/>
                <a:alphaOff val="0"/>
                <a:lumMod val="105000"/>
                <a:satMod val="103000"/>
                <a:tint val="73000"/>
              </a:schemeClr>
            </a:gs>
            <a:gs pos="100000">
              <a:schemeClr val="accent5">
                <a:shade val="90000"/>
                <a:hueOff val="-295622"/>
                <a:satOff val="-23847"/>
                <a:lumOff val="41194"/>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endParaRPr lang="en-GB" sz="4600" kern="1200"/>
        </a:p>
      </dsp:txBody>
      <dsp:txXfrm>
        <a:off x="7434828" y="4158746"/>
        <a:ext cx="2545148" cy="6438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CFC14-4149-7440-8EC2-C58903CC43C1}">
      <dsp:nvSpPr>
        <dsp:cNvPr id="0" name=""/>
        <dsp:cNvSpPr/>
      </dsp:nvSpPr>
      <dsp:spPr>
        <a:xfrm>
          <a:off x="10251751" y="2496"/>
          <a:ext cx="6006076" cy="3003038"/>
        </a:xfrm>
        <a:prstGeom prst="roundRect">
          <a:avLst>
            <a:gd name="adj" fmla="val 10000"/>
          </a:avLst>
        </a:prstGeom>
        <a:gradFill rotWithShape="0">
          <a:gsLst>
            <a:gs pos="0">
              <a:schemeClr val="accent5">
                <a:alpha val="90000"/>
                <a:hueOff val="0"/>
                <a:satOff val="0"/>
                <a:lumOff val="0"/>
                <a:alphaOff val="0"/>
                <a:lumMod val="110000"/>
                <a:satMod val="105000"/>
                <a:tint val="67000"/>
              </a:schemeClr>
            </a:gs>
            <a:gs pos="50000">
              <a:schemeClr val="accent5">
                <a:alpha val="90000"/>
                <a:hueOff val="0"/>
                <a:satOff val="0"/>
                <a:lumOff val="0"/>
                <a:alphaOff val="0"/>
                <a:lumMod val="105000"/>
                <a:satMod val="103000"/>
                <a:tint val="73000"/>
              </a:schemeClr>
            </a:gs>
            <a:gs pos="100000">
              <a:schemeClr val="accent5">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a:t>Conflicting thoughts about recovery </a:t>
          </a:r>
        </a:p>
      </dsp:txBody>
      <dsp:txXfrm>
        <a:off x="10339707" y="90452"/>
        <a:ext cx="5830164" cy="2827126"/>
      </dsp:txXfrm>
    </dsp:sp>
    <dsp:sp modelId="{0021EB39-8F6D-4F4F-94CC-964C6EC79EDE}">
      <dsp:nvSpPr>
        <dsp:cNvPr id="0" name=""/>
        <dsp:cNvSpPr/>
      </dsp:nvSpPr>
      <dsp:spPr>
        <a:xfrm rot="2700000">
          <a:off x="14574417" y="3864568"/>
          <a:ext cx="3132912" cy="1051063"/>
        </a:xfrm>
        <a:prstGeom prst="leftRightArrow">
          <a:avLst>
            <a:gd name="adj1" fmla="val 60000"/>
            <a:gd name="adj2" fmla="val 50000"/>
          </a:avLst>
        </a:prstGeom>
        <a:gradFill rotWithShape="0">
          <a:gsLst>
            <a:gs pos="0">
              <a:schemeClr val="accent5">
                <a:shade val="90000"/>
                <a:hueOff val="0"/>
                <a:satOff val="0"/>
                <a:lumOff val="0"/>
                <a:alphaOff val="0"/>
                <a:lumMod val="110000"/>
                <a:satMod val="105000"/>
                <a:tint val="67000"/>
              </a:schemeClr>
            </a:gs>
            <a:gs pos="50000">
              <a:schemeClr val="accent5">
                <a:shade val="90000"/>
                <a:hueOff val="0"/>
                <a:satOff val="0"/>
                <a:lumOff val="0"/>
                <a:alphaOff val="0"/>
                <a:lumMod val="105000"/>
                <a:satMod val="103000"/>
                <a:tint val="73000"/>
              </a:schemeClr>
            </a:gs>
            <a:gs pos="100000">
              <a:schemeClr val="accent5">
                <a:shade val="9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en-GB" sz="4400" kern="1200"/>
        </a:p>
      </dsp:txBody>
      <dsp:txXfrm>
        <a:off x="14889736" y="4074781"/>
        <a:ext cx="2502274" cy="630637"/>
      </dsp:txXfrm>
    </dsp:sp>
    <dsp:sp modelId="{8029234A-125D-E144-AB3B-FA63DAB532BA}">
      <dsp:nvSpPr>
        <dsp:cNvPr id="0" name=""/>
        <dsp:cNvSpPr/>
      </dsp:nvSpPr>
      <dsp:spPr>
        <a:xfrm>
          <a:off x="16023919" y="5774664"/>
          <a:ext cx="6006076" cy="3003038"/>
        </a:xfrm>
        <a:prstGeom prst="roundRect">
          <a:avLst>
            <a:gd name="adj" fmla="val 10000"/>
          </a:avLst>
        </a:prstGeom>
        <a:gradFill rotWithShape="0">
          <a:gsLst>
            <a:gs pos="0">
              <a:schemeClr val="accent5">
                <a:alpha val="90000"/>
                <a:hueOff val="0"/>
                <a:satOff val="0"/>
                <a:lumOff val="0"/>
                <a:alphaOff val="-13333"/>
                <a:lumMod val="110000"/>
                <a:satMod val="105000"/>
                <a:tint val="67000"/>
              </a:schemeClr>
            </a:gs>
            <a:gs pos="50000">
              <a:schemeClr val="accent5">
                <a:alpha val="90000"/>
                <a:hueOff val="0"/>
                <a:satOff val="0"/>
                <a:lumOff val="0"/>
                <a:alphaOff val="-13333"/>
                <a:lumMod val="105000"/>
                <a:satMod val="103000"/>
                <a:tint val="73000"/>
              </a:schemeClr>
            </a:gs>
            <a:gs pos="100000">
              <a:schemeClr val="accent5">
                <a:alpha val="90000"/>
                <a:hueOff val="0"/>
                <a:satOff val="0"/>
                <a:lumOff val="0"/>
                <a:alphaOff val="-13333"/>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a:t>Difficulty accepting help</a:t>
          </a:r>
        </a:p>
      </dsp:txBody>
      <dsp:txXfrm>
        <a:off x="16111875" y="5862620"/>
        <a:ext cx="5830164" cy="2827126"/>
      </dsp:txXfrm>
    </dsp:sp>
    <dsp:sp modelId="{401B8E63-11E2-274F-AD3C-02CC33CD7FF5}">
      <dsp:nvSpPr>
        <dsp:cNvPr id="0" name=""/>
        <dsp:cNvSpPr/>
      </dsp:nvSpPr>
      <dsp:spPr>
        <a:xfrm rot="8100000">
          <a:off x="14574417" y="9636736"/>
          <a:ext cx="3132912" cy="1051063"/>
        </a:xfrm>
        <a:prstGeom prst="leftRightArrow">
          <a:avLst>
            <a:gd name="adj1" fmla="val 60000"/>
            <a:gd name="adj2" fmla="val 50000"/>
          </a:avLst>
        </a:prstGeom>
        <a:gradFill rotWithShape="0">
          <a:gsLst>
            <a:gs pos="0">
              <a:schemeClr val="accent5">
                <a:shade val="90000"/>
                <a:hueOff val="-98541"/>
                <a:satOff val="-7949"/>
                <a:lumOff val="13731"/>
                <a:alphaOff val="0"/>
                <a:lumMod val="110000"/>
                <a:satMod val="105000"/>
                <a:tint val="67000"/>
              </a:schemeClr>
            </a:gs>
            <a:gs pos="50000">
              <a:schemeClr val="accent5">
                <a:shade val="90000"/>
                <a:hueOff val="-98541"/>
                <a:satOff val="-7949"/>
                <a:lumOff val="13731"/>
                <a:alphaOff val="0"/>
                <a:lumMod val="105000"/>
                <a:satMod val="103000"/>
                <a:tint val="73000"/>
              </a:schemeClr>
            </a:gs>
            <a:gs pos="100000">
              <a:schemeClr val="accent5">
                <a:shade val="90000"/>
                <a:hueOff val="-98541"/>
                <a:satOff val="-7949"/>
                <a:lumOff val="1373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en-GB" sz="4400" kern="1200"/>
        </a:p>
      </dsp:txBody>
      <dsp:txXfrm rot="10800000">
        <a:off x="14889736" y="9846949"/>
        <a:ext cx="2502274" cy="630637"/>
      </dsp:txXfrm>
    </dsp:sp>
    <dsp:sp modelId="{836751E7-B0B0-E147-A532-BDAF05C7D499}">
      <dsp:nvSpPr>
        <dsp:cNvPr id="0" name=""/>
        <dsp:cNvSpPr/>
      </dsp:nvSpPr>
      <dsp:spPr>
        <a:xfrm>
          <a:off x="10251751" y="11546833"/>
          <a:ext cx="6006076" cy="3003038"/>
        </a:xfrm>
        <a:prstGeom prst="roundRect">
          <a:avLst>
            <a:gd name="adj" fmla="val 10000"/>
          </a:avLst>
        </a:prstGeom>
        <a:gradFill rotWithShape="0">
          <a:gsLst>
            <a:gs pos="0">
              <a:schemeClr val="accent5">
                <a:alpha val="90000"/>
                <a:hueOff val="0"/>
                <a:satOff val="0"/>
                <a:lumOff val="0"/>
                <a:alphaOff val="-26667"/>
                <a:lumMod val="110000"/>
                <a:satMod val="105000"/>
                <a:tint val="67000"/>
              </a:schemeClr>
            </a:gs>
            <a:gs pos="50000">
              <a:schemeClr val="accent5">
                <a:alpha val="90000"/>
                <a:hueOff val="0"/>
                <a:satOff val="0"/>
                <a:lumOff val="0"/>
                <a:alphaOff val="-26667"/>
                <a:lumMod val="105000"/>
                <a:satMod val="103000"/>
                <a:tint val="73000"/>
              </a:schemeClr>
            </a:gs>
            <a:gs pos="100000">
              <a:schemeClr val="accent5">
                <a:alpha val="90000"/>
                <a:hueOff val="0"/>
                <a:satOff val="0"/>
                <a:lumOff val="0"/>
                <a:alphaOff val="-26667"/>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a:t>Difficulty accessing appropriate resources</a:t>
          </a:r>
        </a:p>
      </dsp:txBody>
      <dsp:txXfrm>
        <a:off x="10339707" y="11634789"/>
        <a:ext cx="5830164" cy="2827126"/>
      </dsp:txXfrm>
    </dsp:sp>
    <dsp:sp modelId="{ED2D1BB6-D144-7746-B397-C3E68B969479}">
      <dsp:nvSpPr>
        <dsp:cNvPr id="0" name=""/>
        <dsp:cNvSpPr/>
      </dsp:nvSpPr>
      <dsp:spPr>
        <a:xfrm rot="13500000">
          <a:off x="8802248" y="9636736"/>
          <a:ext cx="3132912" cy="1051063"/>
        </a:xfrm>
        <a:prstGeom prst="leftRightArrow">
          <a:avLst>
            <a:gd name="adj1" fmla="val 60000"/>
            <a:gd name="adj2" fmla="val 50000"/>
          </a:avLst>
        </a:prstGeom>
        <a:gradFill rotWithShape="0">
          <a:gsLst>
            <a:gs pos="0">
              <a:schemeClr val="accent5">
                <a:shade val="90000"/>
                <a:hueOff val="-197081"/>
                <a:satOff val="-15898"/>
                <a:lumOff val="27463"/>
                <a:alphaOff val="0"/>
                <a:lumMod val="110000"/>
                <a:satMod val="105000"/>
                <a:tint val="67000"/>
              </a:schemeClr>
            </a:gs>
            <a:gs pos="50000">
              <a:schemeClr val="accent5">
                <a:shade val="90000"/>
                <a:hueOff val="-197081"/>
                <a:satOff val="-15898"/>
                <a:lumOff val="27463"/>
                <a:alphaOff val="0"/>
                <a:lumMod val="105000"/>
                <a:satMod val="103000"/>
                <a:tint val="73000"/>
              </a:schemeClr>
            </a:gs>
            <a:gs pos="100000">
              <a:schemeClr val="accent5">
                <a:shade val="90000"/>
                <a:hueOff val="-197081"/>
                <a:satOff val="-15898"/>
                <a:lumOff val="27463"/>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en-GB" sz="4400" kern="1200"/>
        </a:p>
      </dsp:txBody>
      <dsp:txXfrm rot="10800000">
        <a:off x="9117567" y="9846949"/>
        <a:ext cx="2502274" cy="630637"/>
      </dsp:txXfrm>
    </dsp:sp>
    <dsp:sp modelId="{05B6CFDC-A848-A54C-9A3B-4A1D579C884A}">
      <dsp:nvSpPr>
        <dsp:cNvPr id="0" name=""/>
        <dsp:cNvSpPr/>
      </dsp:nvSpPr>
      <dsp:spPr>
        <a:xfrm>
          <a:off x="4479583" y="5774664"/>
          <a:ext cx="6006076" cy="3003038"/>
        </a:xfrm>
        <a:prstGeom prst="roundRect">
          <a:avLst>
            <a:gd name="adj" fmla="val 10000"/>
          </a:avLst>
        </a:prstGeom>
        <a:gradFill rotWithShape="0">
          <a:gsLst>
            <a:gs pos="0">
              <a:schemeClr val="accent5">
                <a:alpha val="90000"/>
                <a:hueOff val="0"/>
                <a:satOff val="0"/>
                <a:lumOff val="0"/>
                <a:alphaOff val="-40000"/>
                <a:lumMod val="110000"/>
                <a:satMod val="105000"/>
                <a:tint val="67000"/>
              </a:schemeClr>
            </a:gs>
            <a:gs pos="50000">
              <a:schemeClr val="accent5">
                <a:alpha val="90000"/>
                <a:hueOff val="0"/>
                <a:satOff val="0"/>
                <a:lumOff val="0"/>
                <a:alphaOff val="-40000"/>
                <a:lumMod val="105000"/>
                <a:satMod val="103000"/>
                <a:tint val="73000"/>
              </a:schemeClr>
            </a:gs>
            <a:gs pos="100000">
              <a:schemeClr val="accent5">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GB" sz="5500" kern="1200"/>
            <a:t>Feeling hopeless about recovery</a:t>
          </a:r>
        </a:p>
      </dsp:txBody>
      <dsp:txXfrm>
        <a:off x="4567539" y="5862620"/>
        <a:ext cx="5830164" cy="2827126"/>
      </dsp:txXfrm>
    </dsp:sp>
    <dsp:sp modelId="{0A9DEBBE-256E-974E-A160-F576F4C617CD}">
      <dsp:nvSpPr>
        <dsp:cNvPr id="0" name=""/>
        <dsp:cNvSpPr/>
      </dsp:nvSpPr>
      <dsp:spPr>
        <a:xfrm rot="18900000">
          <a:off x="8802248" y="3864568"/>
          <a:ext cx="3132912" cy="1051063"/>
        </a:xfrm>
        <a:prstGeom prst="leftRightArrow">
          <a:avLst>
            <a:gd name="adj1" fmla="val 60000"/>
            <a:gd name="adj2" fmla="val 50000"/>
          </a:avLst>
        </a:prstGeom>
        <a:gradFill rotWithShape="0">
          <a:gsLst>
            <a:gs pos="0">
              <a:schemeClr val="accent5">
                <a:shade val="90000"/>
                <a:hueOff val="-295622"/>
                <a:satOff val="-23847"/>
                <a:lumOff val="41194"/>
                <a:alphaOff val="0"/>
                <a:lumMod val="110000"/>
                <a:satMod val="105000"/>
                <a:tint val="67000"/>
              </a:schemeClr>
            </a:gs>
            <a:gs pos="50000">
              <a:schemeClr val="accent5">
                <a:shade val="90000"/>
                <a:hueOff val="-295622"/>
                <a:satOff val="-23847"/>
                <a:lumOff val="41194"/>
                <a:alphaOff val="0"/>
                <a:lumMod val="105000"/>
                <a:satMod val="103000"/>
                <a:tint val="73000"/>
              </a:schemeClr>
            </a:gs>
            <a:gs pos="100000">
              <a:schemeClr val="accent5">
                <a:shade val="90000"/>
                <a:hueOff val="-295622"/>
                <a:satOff val="-23847"/>
                <a:lumOff val="41194"/>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en-GB" sz="4400" kern="1200"/>
        </a:p>
      </dsp:txBody>
      <dsp:txXfrm>
        <a:off x="9117567" y="4074781"/>
        <a:ext cx="2502274" cy="6306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74A23B-C98A-8041-92C5-3F315FC4F898}">
      <dsp:nvSpPr>
        <dsp:cNvPr id="0" name=""/>
        <dsp:cNvSpPr/>
      </dsp:nvSpPr>
      <dsp:spPr>
        <a:xfrm>
          <a:off x="0" y="6624"/>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22F010-7B1D-364B-8434-A1CEBAE20995}">
      <dsp:nvSpPr>
        <dsp:cNvPr id="0" name=""/>
        <dsp:cNvSpPr/>
      </dsp:nvSpPr>
      <dsp:spPr>
        <a:xfrm>
          <a:off x="0" y="6624"/>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dirty="0"/>
            <a:t>The findings of this study were consistent with those reported by Harrison et al. (2021) and  Zaremba et al. (2022). </a:t>
          </a:r>
          <a:endParaRPr lang="en-US" sz="4500" kern="1200" dirty="0"/>
        </a:p>
      </dsp:txBody>
      <dsp:txXfrm>
        <a:off x="0" y="6624"/>
        <a:ext cx="26112371" cy="2259077"/>
      </dsp:txXfrm>
    </dsp:sp>
    <dsp:sp modelId="{EBB74993-48E7-D243-A690-58520E0A0A89}">
      <dsp:nvSpPr>
        <dsp:cNvPr id="0" name=""/>
        <dsp:cNvSpPr/>
      </dsp:nvSpPr>
      <dsp:spPr>
        <a:xfrm>
          <a:off x="0" y="2265702"/>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654404-C1AE-2E4D-BB07-50982C98EC78}">
      <dsp:nvSpPr>
        <dsp:cNvPr id="0" name=""/>
        <dsp:cNvSpPr/>
      </dsp:nvSpPr>
      <dsp:spPr>
        <a:xfrm>
          <a:off x="0" y="2265702"/>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a:t>This study demonstrates the psychosocial impact of living with T1DE and individuals' experiences of receiving support. </a:t>
          </a:r>
          <a:endParaRPr lang="en-US" sz="4500" kern="1200"/>
        </a:p>
      </dsp:txBody>
      <dsp:txXfrm>
        <a:off x="0" y="2265702"/>
        <a:ext cx="26112371" cy="2259077"/>
      </dsp:txXfrm>
    </dsp:sp>
    <dsp:sp modelId="{D2C48F1C-8595-7F45-9453-DFC07984A405}">
      <dsp:nvSpPr>
        <dsp:cNvPr id="0" name=""/>
        <dsp:cNvSpPr/>
      </dsp:nvSpPr>
      <dsp:spPr>
        <a:xfrm>
          <a:off x="0" y="4524779"/>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65954-3AE7-3F47-84BC-06E1BB6E9BAC}">
      <dsp:nvSpPr>
        <dsp:cNvPr id="0" name=""/>
        <dsp:cNvSpPr/>
      </dsp:nvSpPr>
      <dsp:spPr>
        <a:xfrm>
          <a:off x="0" y="4524779"/>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dirty="0"/>
            <a:t>Participants expressed the complex relationship between diabetes and eating disorder psychopathology, and their difficulties accessing and accepting appropriate support. </a:t>
          </a:r>
          <a:endParaRPr lang="en-US" sz="4500" kern="1200" dirty="0"/>
        </a:p>
      </dsp:txBody>
      <dsp:txXfrm>
        <a:off x="0" y="4524779"/>
        <a:ext cx="26112371" cy="2259077"/>
      </dsp:txXfrm>
    </dsp:sp>
    <dsp:sp modelId="{70062148-6D20-654D-BB39-1F10E84D1C9C}">
      <dsp:nvSpPr>
        <dsp:cNvPr id="0" name=""/>
        <dsp:cNvSpPr/>
      </dsp:nvSpPr>
      <dsp:spPr>
        <a:xfrm>
          <a:off x="0" y="6783856"/>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6FC981-74C1-314E-95E0-4A8F4573F4C2}">
      <dsp:nvSpPr>
        <dsp:cNvPr id="0" name=""/>
        <dsp:cNvSpPr/>
      </dsp:nvSpPr>
      <dsp:spPr>
        <a:xfrm>
          <a:off x="0" y="6783856"/>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a:t>Participants discuss the need for increased awareness and training of T1DE among staff and increasing knowledge of the available support.</a:t>
          </a:r>
          <a:endParaRPr lang="en-US" sz="4500" kern="1200"/>
        </a:p>
      </dsp:txBody>
      <dsp:txXfrm>
        <a:off x="0" y="6783856"/>
        <a:ext cx="26112371" cy="2259077"/>
      </dsp:txXfrm>
    </dsp:sp>
    <dsp:sp modelId="{AF6CA5DF-FA28-CF4D-ACFC-29AA6F041D2A}">
      <dsp:nvSpPr>
        <dsp:cNvPr id="0" name=""/>
        <dsp:cNvSpPr/>
      </dsp:nvSpPr>
      <dsp:spPr>
        <a:xfrm>
          <a:off x="0" y="9042933"/>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948BD8-5A53-C945-B12B-178104F21F9A}">
      <dsp:nvSpPr>
        <dsp:cNvPr id="0" name=""/>
        <dsp:cNvSpPr/>
      </dsp:nvSpPr>
      <dsp:spPr>
        <a:xfrm>
          <a:off x="0" y="9042933"/>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a:t>Furthermore, participants discussed the importance of building positive therapeutic relationships to increase engagement and the value of non-judgemental care. </a:t>
          </a:r>
          <a:endParaRPr lang="en-US" sz="4500" kern="1200"/>
        </a:p>
      </dsp:txBody>
      <dsp:txXfrm>
        <a:off x="0" y="9042933"/>
        <a:ext cx="26112371" cy="2259077"/>
      </dsp:txXfrm>
    </dsp:sp>
    <dsp:sp modelId="{65A65702-AAA4-5E4F-9390-8DF0E5801FF7}">
      <dsp:nvSpPr>
        <dsp:cNvPr id="0" name=""/>
        <dsp:cNvSpPr/>
      </dsp:nvSpPr>
      <dsp:spPr>
        <a:xfrm>
          <a:off x="0" y="11302010"/>
          <a:ext cx="26112371"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3CB910-BA93-C544-8498-3319DBE9C523}">
      <dsp:nvSpPr>
        <dsp:cNvPr id="0" name=""/>
        <dsp:cNvSpPr/>
      </dsp:nvSpPr>
      <dsp:spPr>
        <a:xfrm>
          <a:off x="0" y="11302010"/>
          <a:ext cx="26112371" cy="2259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GB" sz="4500" kern="1200" dirty="0"/>
            <a:t>This study's recommendations including increasing peer support and increasing the available dietary support. Following this service evaluation, future research could evaluate changes made to the current T1DE pathway.</a:t>
          </a:r>
          <a:endParaRPr lang="en-US" sz="4500" kern="1200" dirty="0"/>
        </a:p>
      </dsp:txBody>
      <dsp:txXfrm>
        <a:off x="0" y="11302010"/>
        <a:ext cx="26112371" cy="22590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35B33-F8EB-AA4A-8962-073FF93B983C}">
      <dsp:nvSpPr>
        <dsp:cNvPr id="0" name=""/>
        <dsp:cNvSpPr/>
      </dsp:nvSpPr>
      <dsp:spPr>
        <a:xfrm>
          <a:off x="2707356" y="3075"/>
          <a:ext cx="2196359" cy="1098179"/>
        </a:xfrm>
        <a:prstGeom prst="roundRect">
          <a:avLst>
            <a:gd name="adj" fmla="val 10000"/>
          </a:avLst>
        </a:prstGeom>
        <a:gradFill rotWithShape="0">
          <a:gsLst>
            <a:gs pos="0">
              <a:schemeClr val="accent5">
                <a:alpha val="90000"/>
                <a:hueOff val="0"/>
                <a:satOff val="0"/>
                <a:lumOff val="0"/>
                <a:alphaOff val="0"/>
                <a:lumMod val="110000"/>
                <a:satMod val="105000"/>
                <a:tint val="67000"/>
              </a:schemeClr>
            </a:gs>
            <a:gs pos="50000">
              <a:schemeClr val="accent5">
                <a:alpha val="90000"/>
                <a:hueOff val="0"/>
                <a:satOff val="0"/>
                <a:lumOff val="0"/>
                <a:alphaOff val="0"/>
                <a:lumMod val="105000"/>
                <a:satMod val="103000"/>
                <a:tint val="73000"/>
              </a:schemeClr>
            </a:gs>
            <a:gs pos="100000">
              <a:schemeClr val="accent5">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Negative attitude towards diabetes </a:t>
          </a:r>
        </a:p>
      </dsp:txBody>
      <dsp:txXfrm>
        <a:off x="2739521" y="35240"/>
        <a:ext cx="2132029" cy="1033849"/>
      </dsp:txXfrm>
    </dsp:sp>
    <dsp:sp modelId="{D2B40985-0782-8447-A67E-C059A87D99AE}">
      <dsp:nvSpPr>
        <dsp:cNvPr id="0" name=""/>
        <dsp:cNvSpPr/>
      </dsp:nvSpPr>
      <dsp:spPr>
        <a:xfrm rot="2700000">
          <a:off x="4288272" y="1414160"/>
          <a:ext cx="1142880" cy="384362"/>
        </a:xfrm>
        <a:prstGeom prst="leftRightArrow">
          <a:avLst>
            <a:gd name="adj1" fmla="val 60000"/>
            <a:gd name="adj2" fmla="val 50000"/>
          </a:avLst>
        </a:prstGeom>
        <a:gradFill rotWithShape="0">
          <a:gsLst>
            <a:gs pos="0">
              <a:schemeClr val="accent5">
                <a:shade val="90000"/>
                <a:hueOff val="0"/>
                <a:satOff val="0"/>
                <a:lumOff val="0"/>
                <a:alphaOff val="0"/>
                <a:lumMod val="110000"/>
                <a:satMod val="105000"/>
                <a:tint val="67000"/>
              </a:schemeClr>
            </a:gs>
            <a:gs pos="50000">
              <a:schemeClr val="accent5">
                <a:shade val="90000"/>
                <a:hueOff val="0"/>
                <a:satOff val="0"/>
                <a:lumOff val="0"/>
                <a:alphaOff val="0"/>
                <a:lumMod val="105000"/>
                <a:satMod val="103000"/>
                <a:tint val="73000"/>
              </a:schemeClr>
            </a:gs>
            <a:gs pos="100000">
              <a:schemeClr val="accent5">
                <a:shade val="9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4403581" y="1491032"/>
        <a:ext cx="912262" cy="230618"/>
      </dsp:txXfrm>
    </dsp:sp>
    <dsp:sp modelId="{C5ED9D0E-7758-174C-9716-58972AD731AD}">
      <dsp:nvSpPr>
        <dsp:cNvPr id="0" name=""/>
        <dsp:cNvSpPr/>
      </dsp:nvSpPr>
      <dsp:spPr>
        <a:xfrm>
          <a:off x="4815709" y="2111428"/>
          <a:ext cx="2196359" cy="1098179"/>
        </a:xfrm>
        <a:prstGeom prst="roundRect">
          <a:avLst>
            <a:gd name="adj" fmla="val 10000"/>
          </a:avLst>
        </a:prstGeom>
        <a:gradFill rotWithShape="0">
          <a:gsLst>
            <a:gs pos="0">
              <a:schemeClr val="accent5">
                <a:alpha val="90000"/>
                <a:hueOff val="0"/>
                <a:satOff val="0"/>
                <a:lumOff val="0"/>
                <a:alphaOff val="-13333"/>
                <a:lumMod val="110000"/>
                <a:satMod val="105000"/>
                <a:tint val="67000"/>
              </a:schemeClr>
            </a:gs>
            <a:gs pos="50000">
              <a:schemeClr val="accent5">
                <a:alpha val="90000"/>
                <a:hueOff val="0"/>
                <a:satOff val="0"/>
                <a:lumOff val="0"/>
                <a:alphaOff val="-13333"/>
                <a:lumMod val="105000"/>
                <a:satMod val="103000"/>
                <a:tint val="73000"/>
              </a:schemeClr>
            </a:gs>
            <a:gs pos="100000">
              <a:schemeClr val="accent5">
                <a:alpha val="90000"/>
                <a:hueOff val="0"/>
                <a:satOff val="0"/>
                <a:lumOff val="0"/>
                <a:alphaOff val="-13333"/>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Feeling out of control  </a:t>
          </a:r>
        </a:p>
      </dsp:txBody>
      <dsp:txXfrm>
        <a:off x="4847874" y="2143593"/>
        <a:ext cx="2132029" cy="1033849"/>
      </dsp:txXfrm>
    </dsp:sp>
    <dsp:sp modelId="{57D9571B-C54B-714E-A0D6-4859B43B6D96}">
      <dsp:nvSpPr>
        <dsp:cNvPr id="0" name=""/>
        <dsp:cNvSpPr/>
      </dsp:nvSpPr>
      <dsp:spPr>
        <a:xfrm rot="8100000">
          <a:off x="4288272" y="3522512"/>
          <a:ext cx="1142880" cy="384362"/>
        </a:xfrm>
        <a:prstGeom prst="leftRightArrow">
          <a:avLst>
            <a:gd name="adj1" fmla="val 60000"/>
            <a:gd name="adj2" fmla="val 50000"/>
          </a:avLst>
        </a:prstGeom>
        <a:gradFill rotWithShape="0">
          <a:gsLst>
            <a:gs pos="0">
              <a:schemeClr val="accent5">
                <a:shade val="90000"/>
                <a:hueOff val="-98541"/>
                <a:satOff val="-7949"/>
                <a:lumOff val="13731"/>
                <a:alphaOff val="0"/>
                <a:lumMod val="110000"/>
                <a:satMod val="105000"/>
                <a:tint val="67000"/>
              </a:schemeClr>
            </a:gs>
            <a:gs pos="50000">
              <a:schemeClr val="accent5">
                <a:shade val="90000"/>
                <a:hueOff val="-98541"/>
                <a:satOff val="-7949"/>
                <a:lumOff val="13731"/>
                <a:alphaOff val="0"/>
                <a:lumMod val="105000"/>
                <a:satMod val="103000"/>
                <a:tint val="73000"/>
              </a:schemeClr>
            </a:gs>
            <a:gs pos="100000">
              <a:schemeClr val="accent5">
                <a:shade val="90000"/>
                <a:hueOff val="-98541"/>
                <a:satOff val="-7949"/>
                <a:lumOff val="1373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rot="10800000">
        <a:off x="4403581" y="3599384"/>
        <a:ext cx="912262" cy="230618"/>
      </dsp:txXfrm>
    </dsp:sp>
    <dsp:sp modelId="{92842EE5-0FEA-BB42-AC46-99FB5C7062C5}">
      <dsp:nvSpPr>
        <dsp:cNvPr id="0" name=""/>
        <dsp:cNvSpPr/>
      </dsp:nvSpPr>
      <dsp:spPr>
        <a:xfrm>
          <a:off x="2707356" y="4219780"/>
          <a:ext cx="2196359" cy="1098179"/>
        </a:xfrm>
        <a:prstGeom prst="roundRect">
          <a:avLst>
            <a:gd name="adj" fmla="val 10000"/>
          </a:avLst>
        </a:prstGeom>
        <a:gradFill rotWithShape="0">
          <a:gsLst>
            <a:gs pos="0">
              <a:schemeClr val="accent5">
                <a:alpha val="90000"/>
                <a:hueOff val="0"/>
                <a:satOff val="0"/>
                <a:lumOff val="0"/>
                <a:alphaOff val="-26667"/>
                <a:lumMod val="110000"/>
                <a:satMod val="105000"/>
                <a:tint val="67000"/>
              </a:schemeClr>
            </a:gs>
            <a:gs pos="50000">
              <a:schemeClr val="accent5">
                <a:alpha val="90000"/>
                <a:hueOff val="0"/>
                <a:satOff val="0"/>
                <a:lumOff val="0"/>
                <a:alphaOff val="-26667"/>
                <a:lumMod val="105000"/>
                <a:satMod val="103000"/>
                <a:tint val="73000"/>
              </a:schemeClr>
            </a:gs>
            <a:gs pos="100000">
              <a:schemeClr val="accent5">
                <a:alpha val="90000"/>
                <a:hueOff val="0"/>
                <a:satOff val="0"/>
                <a:lumOff val="0"/>
                <a:alphaOff val="-26667"/>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Restricting dietary intake and insulin </a:t>
          </a:r>
        </a:p>
      </dsp:txBody>
      <dsp:txXfrm>
        <a:off x="2739521" y="4251945"/>
        <a:ext cx="2132029" cy="1033849"/>
      </dsp:txXfrm>
    </dsp:sp>
    <dsp:sp modelId="{66540DBC-4F17-2645-B174-56DAD5C042B4}">
      <dsp:nvSpPr>
        <dsp:cNvPr id="0" name=""/>
        <dsp:cNvSpPr/>
      </dsp:nvSpPr>
      <dsp:spPr>
        <a:xfrm rot="13500000">
          <a:off x="2179920" y="3522512"/>
          <a:ext cx="1142880" cy="384362"/>
        </a:xfrm>
        <a:prstGeom prst="leftRightArrow">
          <a:avLst>
            <a:gd name="adj1" fmla="val 60000"/>
            <a:gd name="adj2" fmla="val 50000"/>
          </a:avLst>
        </a:prstGeom>
        <a:gradFill rotWithShape="0">
          <a:gsLst>
            <a:gs pos="0">
              <a:schemeClr val="accent5">
                <a:shade val="90000"/>
                <a:hueOff val="-197081"/>
                <a:satOff val="-15898"/>
                <a:lumOff val="27463"/>
                <a:alphaOff val="0"/>
                <a:lumMod val="110000"/>
                <a:satMod val="105000"/>
                <a:tint val="67000"/>
              </a:schemeClr>
            </a:gs>
            <a:gs pos="50000">
              <a:schemeClr val="accent5">
                <a:shade val="90000"/>
                <a:hueOff val="-197081"/>
                <a:satOff val="-15898"/>
                <a:lumOff val="27463"/>
                <a:alphaOff val="0"/>
                <a:lumMod val="105000"/>
                <a:satMod val="103000"/>
                <a:tint val="73000"/>
              </a:schemeClr>
            </a:gs>
            <a:gs pos="100000">
              <a:schemeClr val="accent5">
                <a:shade val="90000"/>
                <a:hueOff val="-197081"/>
                <a:satOff val="-15898"/>
                <a:lumOff val="27463"/>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rot="10800000">
        <a:off x="2295229" y="3599384"/>
        <a:ext cx="912262" cy="230618"/>
      </dsp:txXfrm>
    </dsp:sp>
    <dsp:sp modelId="{EBEF4FDE-1734-5741-BC68-F87906F60A8C}">
      <dsp:nvSpPr>
        <dsp:cNvPr id="0" name=""/>
        <dsp:cNvSpPr/>
      </dsp:nvSpPr>
      <dsp:spPr>
        <a:xfrm>
          <a:off x="599004" y="2111428"/>
          <a:ext cx="2196359" cy="1098179"/>
        </a:xfrm>
        <a:prstGeom prst="roundRect">
          <a:avLst>
            <a:gd name="adj" fmla="val 10000"/>
          </a:avLst>
        </a:prstGeom>
        <a:gradFill rotWithShape="0">
          <a:gsLst>
            <a:gs pos="0">
              <a:schemeClr val="accent5">
                <a:alpha val="90000"/>
                <a:hueOff val="0"/>
                <a:satOff val="0"/>
                <a:lumOff val="0"/>
                <a:alphaOff val="-40000"/>
                <a:lumMod val="110000"/>
                <a:satMod val="105000"/>
                <a:tint val="67000"/>
              </a:schemeClr>
            </a:gs>
            <a:gs pos="50000">
              <a:schemeClr val="accent5">
                <a:alpha val="90000"/>
                <a:hueOff val="0"/>
                <a:satOff val="0"/>
                <a:lumOff val="0"/>
                <a:alphaOff val="-40000"/>
                <a:lumMod val="105000"/>
                <a:satMod val="103000"/>
                <a:tint val="73000"/>
              </a:schemeClr>
            </a:gs>
            <a:gs pos="100000">
              <a:schemeClr val="accent5">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Diabetes complications</a:t>
          </a:r>
        </a:p>
      </dsp:txBody>
      <dsp:txXfrm>
        <a:off x="631169" y="2143593"/>
        <a:ext cx="2132029" cy="1033849"/>
      </dsp:txXfrm>
    </dsp:sp>
    <dsp:sp modelId="{A32421DB-F1CC-414E-A839-7B1EF7456949}">
      <dsp:nvSpPr>
        <dsp:cNvPr id="0" name=""/>
        <dsp:cNvSpPr/>
      </dsp:nvSpPr>
      <dsp:spPr>
        <a:xfrm rot="18900000">
          <a:off x="2179920" y="1414160"/>
          <a:ext cx="1142880" cy="384362"/>
        </a:xfrm>
        <a:prstGeom prst="leftRightArrow">
          <a:avLst>
            <a:gd name="adj1" fmla="val 60000"/>
            <a:gd name="adj2" fmla="val 50000"/>
          </a:avLst>
        </a:prstGeom>
        <a:gradFill rotWithShape="0">
          <a:gsLst>
            <a:gs pos="0">
              <a:schemeClr val="accent5">
                <a:shade val="90000"/>
                <a:hueOff val="-295622"/>
                <a:satOff val="-23847"/>
                <a:lumOff val="41194"/>
                <a:alphaOff val="0"/>
                <a:lumMod val="110000"/>
                <a:satMod val="105000"/>
                <a:tint val="67000"/>
              </a:schemeClr>
            </a:gs>
            <a:gs pos="50000">
              <a:schemeClr val="accent5">
                <a:shade val="90000"/>
                <a:hueOff val="-295622"/>
                <a:satOff val="-23847"/>
                <a:lumOff val="41194"/>
                <a:alphaOff val="0"/>
                <a:lumMod val="105000"/>
                <a:satMod val="103000"/>
                <a:tint val="73000"/>
              </a:schemeClr>
            </a:gs>
            <a:gs pos="100000">
              <a:schemeClr val="accent5">
                <a:shade val="90000"/>
                <a:hueOff val="-295622"/>
                <a:satOff val="-23847"/>
                <a:lumOff val="41194"/>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2295229" y="1491032"/>
        <a:ext cx="912262" cy="2306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CFC14-4149-7440-8EC2-C58903CC43C1}">
      <dsp:nvSpPr>
        <dsp:cNvPr id="0" name=""/>
        <dsp:cNvSpPr/>
      </dsp:nvSpPr>
      <dsp:spPr>
        <a:xfrm>
          <a:off x="2320615" y="2505"/>
          <a:ext cx="2221758" cy="1110879"/>
        </a:xfrm>
        <a:prstGeom prst="roundRect">
          <a:avLst>
            <a:gd name="adj" fmla="val 10000"/>
          </a:avLst>
        </a:prstGeom>
        <a:gradFill rotWithShape="0">
          <a:gsLst>
            <a:gs pos="0">
              <a:schemeClr val="accent2">
                <a:alpha val="90000"/>
                <a:hueOff val="0"/>
                <a:satOff val="0"/>
                <a:lumOff val="0"/>
                <a:alphaOff val="0"/>
                <a:lumMod val="110000"/>
                <a:satMod val="105000"/>
                <a:tint val="67000"/>
              </a:schemeClr>
            </a:gs>
            <a:gs pos="50000">
              <a:schemeClr val="accent2">
                <a:alpha val="90000"/>
                <a:hueOff val="0"/>
                <a:satOff val="0"/>
                <a:lumOff val="0"/>
                <a:alphaOff val="0"/>
                <a:lumMod val="105000"/>
                <a:satMod val="103000"/>
                <a:tint val="73000"/>
              </a:schemeClr>
            </a:gs>
            <a:gs pos="100000">
              <a:schemeClr val="accent2">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Conflicting thoughts about recovery </a:t>
          </a:r>
        </a:p>
      </dsp:txBody>
      <dsp:txXfrm>
        <a:off x="2353152" y="35042"/>
        <a:ext cx="2156684" cy="1045805"/>
      </dsp:txXfrm>
    </dsp:sp>
    <dsp:sp modelId="{0021EB39-8F6D-4F4F-94CC-964C6EC79EDE}">
      <dsp:nvSpPr>
        <dsp:cNvPr id="0" name=""/>
        <dsp:cNvSpPr/>
      </dsp:nvSpPr>
      <dsp:spPr>
        <a:xfrm rot="2700000">
          <a:off x="3919776" y="1430189"/>
          <a:ext cx="1156732" cy="388807"/>
        </a:xfrm>
        <a:prstGeom prst="leftRightArrow">
          <a:avLst>
            <a:gd name="adj1" fmla="val 60000"/>
            <a:gd name="adj2" fmla="val 50000"/>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4036418" y="1507950"/>
        <a:ext cx="923448" cy="233285"/>
      </dsp:txXfrm>
    </dsp:sp>
    <dsp:sp modelId="{8029234A-125D-E144-AB3B-FA63DAB532BA}">
      <dsp:nvSpPr>
        <dsp:cNvPr id="0" name=""/>
        <dsp:cNvSpPr/>
      </dsp:nvSpPr>
      <dsp:spPr>
        <a:xfrm>
          <a:off x="4453912" y="2135802"/>
          <a:ext cx="2221758" cy="1110879"/>
        </a:xfrm>
        <a:prstGeom prst="roundRect">
          <a:avLst>
            <a:gd name="adj" fmla="val 10000"/>
          </a:avLst>
        </a:prstGeom>
        <a:gradFill rotWithShape="0">
          <a:gsLst>
            <a:gs pos="0">
              <a:schemeClr val="accent2">
                <a:alpha val="90000"/>
                <a:hueOff val="0"/>
                <a:satOff val="0"/>
                <a:lumOff val="0"/>
                <a:alphaOff val="-13333"/>
                <a:lumMod val="110000"/>
                <a:satMod val="105000"/>
                <a:tint val="67000"/>
              </a:schemeClr>
            </a:gs>
            <a:gs pos="50000">
              <a:schemeClr val="accent2">
                <a:alpha val="90000"/>
                <a:hueOff val="0"/>
                <a:satOff val="0"/>
                <a:lumOff val="0"/>
                <a:alphaOff val="-13333"/>
                <a:lumMod val="105000"/>
                <a:satMod val="103000"/>
                <a:tint val="73000"/>
              </a:schemeClr>
            </a:gs>
            <a:gs pos="100000">
              <a:schemeClr val="accent2">
                <a:alpha val="90000"/>
                <a:hueOff val="0"/>
                <a:satOff val="0"/>
                <a:lumOff val="0"/>
                <a:alphaOff val="-13333"/>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Difficulty accepting help</a:t>
          </a:r>
        </a:p>
      </dsp:txBody>
      <dsp:txXfrm>
        <a:off x="4486449" y="2168339"/>
        <a:ext cx="2156684" cy="1045805"/>
      </dsp:txXfrm>
    </dsp:sp>
    <dsp:sp modelId="{401B8E63-11E2-274F-AD3C-02CC33CD7FF5}">
      <dsp:nvSpPr>
        <dsp:cNvPr id="0" name=""/>
        <dsp:cNvSpPr/>
      </dsp:nvSpPr>
      <dsp:spPr>
        <a:xfrm rot="8100000">
          <a:off x="3919776" y="3563486"/>
          <a:ext cx="1156732" cy="388807"/>
        </a:xfrm>
        <a:prstGeom prst="leftRightArrow">
          <a:avLst>
            <a:gd name="adj1" fmla="val 60000"/>
            <a:gd name="adj2" fmla="val 50000"/>
          </a:avLst>
        </a:prstGeom>
        <a:gradFill rotWithShape="0">
          <a:gsLst>
            <a:gs pos="0">
              <a:schemeClr val="accent2">
                <a:shade val="90000"/>
                <a:hueOff val="204653"/>
                <a:satOff val="-8335"/>
                <a:lumOff val="12636"/>
                <a:alphaOff val="0"/>
                <a:lumMod val="110000"/>
                <a:satMod val="105000"/>
                <a:tint val="67000"/>
              </a:schemeClr>
            </a:gs>
            <a:gs pos="50000">
              <a:schemeClr val="accent2">
                <a:shade val="90000"/>
                <a:hueOff val="204653"/>
                <a:satOff val="-8335"/>
                <a:lumOff val="12636"/>
                <a:alphaOff val="0"/>
                <a:lumMod val="105000"/>
                <a:satMod val="103000"/>
                <a:tint val="73000"/>
              </a:schemeClr>
            </a:gs>
            <a:gs pos="100000">
              <a:schemeClr val="accent2">
                <a:shade val="90000"/>
                <a:hueOff val="204653"/>
                <a:satOff val="-8335"/>
                <a:lumOff val="12636"/>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rot="10800000">
        <a:off x="4036418" y="3641247"/>
        <a:ext cx="923448" cy="233285"/>
      </dsp:txXfrm>
    </dsp:sp>
    <dsp:sp modelId="{836751E7-B0B0-E147-A532-BDAF05C7D499}">
      <dsp:nvSpPr>
        <dsp:cNvPr id="0" name=""/>
        <dsp:cNvSpPr/>
      </dsp:nvSpPr>
      <dsp:spPr>
        <a:xfrm>
          <a:off x="2320615" y="4269098"/>
          <a:ext cx="2221758" cy="1110879"/>
        </a:xfrm>
        <a:prstGeom prst="roundRect">
          <a:avLst>
            <a:gd name="adj" fmla="val 10000"/>
          </a:avLst>
        </a:prstGeom>
        <a:gradFill rotWithShape="0">
          <a:gsLst>
            <a:gs pos="0">
              <a:schemeClr val="accent2">
                <a:alpha val="90000"/>
                <a:hueOff val="0"/>
                <a:satOff val="0"/>
                <a:lumOff val="0"/>
                <a:alphaOff val="-26667"/>
                <a:lumMod val="110000"/>
                <a:satMod val="105000"/>
                <a:tint val="67000"/>
              </a:schemeClr>
            </a:gs>
            <a:gs pos="50000">
              <a:schemeClr val="accent2">
                <a:alpha val="90000"/>
                <a:hueOff val="0"/>
                <a:satOff val="0"/>
                <a:lumOff val="0"/>
                <a:alphaOff val="-26667"/>
                <a:lumMod val="105000"/>
                <a:satMod val="103000"/>
                <a:tint val="73000"/>
              </a:schemeClr>
            </a:gs>
            <a:gs pos="100000">
              <a:schemeClr val="accent2">
                <a:alpha val="90000"/>
                <a:hueOff val="0"/>
                <a:satOff val="0"/>
                <a:lumOff val="0"/>
                <a:alphaOff val="-26667"/>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Difficulty accessing appropriate resources</a:t>
          </a:r>
        </a:p>
      </dsp:txBody>
      <dsp:txXfrm>
        <a:off x="2353152" y="4301635"/>
        <a:ext cx="2156684" cy="1045805"/>
      </dsp:txXfrm>
    </dsp:sp>
    <dsp:sp modelId="{ED2D1BB6-D144-7746-B397-C3E68B969479}">
      <dsp:nvSpPr>
        <dsp:cNvPr id="0" name=""/>
        <dsp:cNvSpPr/>
      </dsp:nvSpPr>
      <dsp:spPr>
        <a:xfrm rot="13500000">
          <a:off x="1786480" y="3563486"/>
          <a:ext cx="1156732" cy="388807"/>
        </a:xfrm>
        <a:prstGeom prst="leftRightArrow">
          <a:avLst>
            <a:gd name="adj1" fmla="val 60000"/>
            <a:gd name="adj2" fmla="val 50000"/>
          </a:avLst>
        </a:prstGeom>
        <a:gradFill rotWithShape="0">
          <a:gsLst>
            <a:gs pos="0">
              <a:schemeClr val="accent2">
                <a:shade val="90000"/>
                <a:hueOff val="409305"/>
                <a:satOff val="-16671"/>
                <a:lumOff val="25271"/>
                <a:alphaOff val="0"/>
                <a:lumMod val="110000"/>
                <a:satMod val="105000"/>
                <a:tint val="67000"/>
              </a:schemeClr>
            </a:gs>
            <a:gs pos="50000">
              <a:schemeClr val="accent2">
                <a:shade val="90000"/>
                <a:hueOff val="409305"/>
                <a:satOff val="-16671"/>
                <a:lumOff val="25271"/>
                <a:alphaOff val="0"/>
                <a:lumMod val="105000"/>
                <a:satMod val="103000"/>
                <a:tint val="73000"/>
              </a:schemeClr>
            </a:gs>
            <a:gs pos="100000">
              <a:schemeClr val="accent2">
                <a:shade val="90000"/>
                <a:hueOff val="409305"/>
                <a:satOff val="-16671"/>
                <a:lumOff val="2527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rot="10800000">
        <a:off x="1903122" y="3641247"/>
        <a:ext cx="923448" cy="233285"/>
      </dsp:txXfrm>
    </dsp:sp>
    <dsp:sp modelId="{05B6CFDC-A848-A54C-9A3B-4A1D579C884A}">
      <dsp:nvSpPr>
        <dsp:cNvPr id="0" name=""/>
        <dsp:cNvSpPr/>
      </dsp:nvSpPr>
      <dsp:spPr>
        <a:xfrm>
          <a:off x="187319" y="2135802"/>
          <a:ext cx="2221758" cy="1110879"/>
        </a:xfrm>
        <a:prstGeom prst="roundRect">
          <a:avLst>
            <a:gd name="adj" fmla="val 10000"/>
          </a:avLst>
        </a:prstGeom>
        <a:gradFill rotWithShape="0">
          <a:gsLst>
            <a:gs pos="0">
              <a:schemeClr val="accent2">
                <a:alpha val="90000"/>
                <a:hueOff val="0"/>
                <a:satOff val="0"/>
                <a:lumOff val="0"/>
                <a:alphaOff val="-40000"/>
                <a:lumMod val="110000"/>
                <a:satMod val="105000"/>
                <a:tint val="67000"/>
              </a:schemeClr>
            </a:gs>
            <a:gs pos="50000">
              <a:schemeClr val="accent2">
                <a:alpha val="90000"/>
                <a:hueOff val="0"/>
                <a:satOff val="0"/>
                <a:lumOff val="0"/>
                <a:alphaOff val="-40000"/>
                <a:lumMod val="105000"/>
                <a:satMod val="103000"/>
                <a:tint val="73000"/>
              </a:schemeClr>
            </a:gs>
            <a:gs pos="100000">
              <a:schemeClr val="accent2">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Feeling hopeless about recovery</a:t>
          </a:r>
        </a:p>
      </dsp:txBody>
      <dsp:txXfrm>
        <a:off x="219856" y="2168339"/>
        <a:ext cx="2156684" cy="1045805"/>
      </dsp:txXfrm>
    </dsp:sp>
    <dsp:sp modelId="{0A9DEBBE-256E-974E-A160-F576F4C617CD}">
      <dsp:nvSpPr>
        <dsp:cNvPr id="0" name=""/>
        <dsp:cNvSpPr/>
      </dsp:nvSpPr>
      <dsp:spPr>
        <a:xfrm rot="18900000">
          <a:off x="1786480" y="1430189"/>
          <a:ext cx="1156732" cy="388807"/>
        </a:xfrm>
        <a:prstGeom prst="leftRightArrow">
          <a:avLst>
            <a:gd name="adj1" fmla="val 60000"/>
            <a:gd name="adj2" fmla="val 50000"/>
          </a:avLst>
        </a:prstGeom>
        <a:gradFill rotWithShape="0">
          <a:gsLst>
            <a:gs pos="0">
              <a:schemeClr val="accent2">
                <a:shade val="90000"/>
                <a:hueOff val="613958"/>
                <a:satOff val="-25006"/>
                <a:lumOff val="37907"/>
                <a:alphaOff val="0"/>
                <a:lumMod val="110000"/>
                <a:satMod val="105000"/>
                <a:tint val="67000"/>
              </a:schemeClr>
            </a:gs>
            <a:gs pos="50000">
              <a:schemeClr val="accent2">
                <a:shade val="90000"/>
                <a:hueOff val="613958"/>
                <a:satOff val="-25006"/>
                <a:lumOff val="37907"/>
                <a:alphaOff val="0"/>
                <a:lumMod val="105000"/>
                <a:satMod val="103000"/>
                <a:tint val="73000"/>
              </a:schemeClr>
            </a:gs>
            <a:gs pos="100000">
              <a:schemeClr val="accent2">
                <a:shade val="90000"/>
                <a:hueOff val="613958"/>
                <a:satOff val="-25006"/>
                <a:lumOff val="37907"/>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1903122" y="1507950"/>
        <a:ext cx="923448" cy="23328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30323-9D39-4959-8ADF-652C2DD61B94}" type="datetimeFigureOut">
              <a:rPr lang="en-GB" smtClean="0"/>
              <a:pPr/>
              <a:t>23/09/2023</a:t>
            </a:fld>
            <a:endParaRPr lang="en-GB"/>
          </a:p>
        </p:txBody>
      </p:sp>
      <p:sp>
        <p:nvSpPr>
          <p:cNvPr id="4" name="Slide Image Placeholder 3"/>
          <p:cNvSpPr>
            <a:spLocks noGrp="1" noRot="1" noChangeAspect="1"/>
          </p:cNvSpPr>
          <p:nvPr>
            <p:ph type="sldImg" idx="2"/>
          </p:nvPr>
        </p:nvSpPr>
        <p:spPr>
          <a:xfrm>
            <a:off x="1001713" y="685800"/>
            <a:ext cx="485457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575BDC-97F7-40D7-8802-4AAC224FA45D}" type="slidenum">
              <a:rPr lang="en-GB" smtClean="0"/>
              <a:pPr/>
              <a:t>‹#›</a:t>
            </a:fld>
            <a:endParaRPr lang="en-GB"/>
          </a:p>
        </p:txBody>
      </p:sp>
    </p:spTree>
    <p:extLst>
      <p:ext uri="{BB962C8B-B14F-4D97-AF65-F5344CB8AC3E}">
        <p14:creationId xmlns:p14="http://schemas.microsoft.com/office/powerpoint/2010/main" val="1809766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dirty="0"/>
              <a:t>Mention slightly older age range than would likely have for a study on AN or BN</a:t>
            </a:r>
          </a:p>
          <a:p>
            <a:endParaRPr lang="en-GB" dirty="0"/>
          </a:p>
          <a:p>
            <a:r>
              <a:rPr lang="en-GB" dirty="0"/>
              <a:t>Duration only included </a:t>
            </a:r>
            <a:r>
              <a:rPr lang="en-GB" dirty="0" err="1"/>
              <a:t>curreny</a:t>
            </a:r>
            <a:r>
              <a:rPr lang="en-GB" dirty="0"/>
              <a:t> referrals. One previously open to the team. </a:t>
            </a:r>
          </a:p>
          <a:p>
            <a:endParaRPr lang="en-GB" dirty="0"/>
          </a:p>
          <a:p>
            <a:r>
              <a:rPr lang="en-GB" dirty="0"/>
              <a:t>Some individuals were not recruited as we believed this could be too triggering. </a:t>
            </a:r>
          </a:p>
        </p:txBody>
      </p:sp>
      <p:sp>
        <p:nvSpPr>
          <p:cNvPr id="4" name="Slide Number Placeholder 3"/>
          <p:cNvSpPr>
            <a:spLocks noGrp="1"/>
          </p:cNvSpPr>
          <p:nvPr>
            <p:ph type="sldNum" sz="quarter" idx="10"/>
          </p:nvPr>
        </p:nvSpPr>
        <p:spPr/>
        <p:txBody>
          <a:bodyPr/>
          <a:lstStyle/>
          <a:p>
            <a:fld id="{D4575BDC-97F7-40D7-8802-4AAC224FA45D}" type="slidenum">
              <a:rPr lang="en-GB" smtClean="0"/>
              <a:pPr/>
              <a:t>4</a:t>
            </a:fld>
            <a:endParaRPr lang="en-GB"/>
          </a:p>
        </p:txBody>
      </p:sp>
    </p:spTree>
    <p:extLst>
      <p:ext uri="{BB962C8B-B14F-4D97-AF65-F5344CB8AC3E}">
        <p14:creationId xmlns:p14="http://schemas.microsoft.com/office/powerpoint/2010/main" val="571385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575BDC-97F7-40D7-8802-4AAC224FA45D}" type="slidenum">
              <a:rPr lang="en-GB" smtClean="0"/>
              <a:pPr/>
              <a:t>15</a:t>
            </a:fld>
            <a:endParaRPr lang="en-GB"/>
          </a:p>
        </p:txBody>
      </p:sp>
    </p:spTree>
    <p:extLst>
      <p:ext uri="{BB962C8B-B14F-4D97-AF65-F5344CB8AC3E}">
        <p14:creationId xmlns:p14="http://schemas.microsoft.com/office/powerpoint/2010/main" val="889658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575BDC-97F7-40D7-8802-4AAC224FA45D}" type="slidenum">
              <a:rPr lang="en-GB" smtClean="0"/>
              <a:pPr/>
              <a:t>17</a:t>
            </a:fld>
            <a:endParaRPr lang="en-GB"/>
          </a:p>
        </p:txBody>
      </p:sp>
    </p:spTree>
    <p:extLst>
      <p:ext uri="{BB962C8B-B14F-4D97-AF65-F5344CB8AC3E}">
        <p14:creationId xmlns:p14="http://schemas.microsoft.com/office/powerpoint/2010/main" val="3618098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FAE7D-7AF0-364A-A9B9-011CBC326C2B}"/>
              </a:ext>
            </a:extLst>
          </p:cNvPr>
          <p:cNvSpPr>
            <a:spLocks noGrp="1"/>
          </p:cNvSpPr>
          <p:nvPr>
            <p:ph type="ctrTitle"/>
          </p:nvPr>
        </p:nvSpPr>
        <p:spPr>
          <a:xfrm>
            <a:off x="3784402" y="3499590"/>
            <a:ext cx="22706410" cy="7444669"/>
          </a:xfrm>
        </p:spPr>
        <p:txBody>
          <a:bodyPr anchor="b"/>
          <a:lstStyle>
            <a:lvl1pPr algn="ctr">
              <a:defRPr sz="14899"/>
            </a:lvl1pPr>
          </a:lstStyle>
          <a:p>
            <a:r>
              <a:rPr lang="en-US"/>
              <a:t>Click to edit Master title style</a:t>
            </a:r>
          </a:p>
        </p:txBody>
      </p:sp>
      <p:sp>
        <p:nvSpPr>
          <p:cNvPr id="3" name="Subtitle 2">
            <a:extLst>
              <a:ext uri="{FF2B5EF4-FFF2-40B4-BE49-F238E27FC236}">
                <a16:creationId xmlns:a16="http://schemas.microsoft.com/office/drawing/2014/main" id="{BA348E94-7182-BA40-9D08-4F4C4334220D}"/>
              </a:ext>
            </a:extLst>
          </p:cNvPr>
          <p:cNvSpPr>
            <a:spLocks noGrp="1"/>
          </p:cNvSpPr>
          <p:nvPr>
            <p:ph type="subTitle" idx="1"/>
          </p:nvPr>
        </p:nvSpPr>
        <p:spPr>
          <a:xfrm>
            <a:off x="3784402" y="11231355"/>
            <a:ext cx="22706410" cy="5162758"/>
          </a:xfrm>
        </p:spPr>
        <p:txBody>
          <a:bodyPr/>
          <a:lstStyle>
            <a:lvl1pPr marL="0" indent="0" algn="ctr">
              <a:buNone/>
              <a:defRPr sz="5960"/>
            </a:lvl1pPr>
            <a:lvl2pPr marL="1135319" indent="0" algn="ctr">
              <a:buNone/>
              <a:defRPr sz="4966"/>
            </a:lvl2pPr>
            <a:lvl3pPr marL="2270638" indent="0" algn="ctr">
              <a:buNone/>
              <a:defRPr sz="4470"/>
            </a:lvl3pPr>
            <a:lvl4pPr marL="3405957" indent="0" algn="ctr">
              <a:buNone/>
              <a:defRPr sz="3973"/>
            </a:lvl4pPr>
            <a:lvl5pPr marL="4541276" indent="0" algn="ctr">
              <a:buNone/>
              <a:defRPr sz="3973"/>
            </a:lvl5pPr>
            <a:lvl6pPr marL="5676595" indent="0" algn="ctr">
              <a:buNone/>
              <a:defRPr sz="3973"/>
            </a:lvl6pPr>
            <a:lvl7pPr marL="6811914" indent="0" algn="ctr">
              <a:buNone/>
              <a:defRPr sz="3973"/>
            </a:lvl7pPr>
            <a:lvl8pPr marL="7947233" indent="0" algn="ctr">
              <a:buNone/>
              <a:defRPr sz="3973"/>
            </a:lvl8pPr>
            <a:lvl9pPr marL="9082552" indent="0" algn="ctr">
              <a:buNone/>
              <a:defRPr sz="3973"/>
            </a:lvl9pPr>
          </a:lstStyle>
          <a:p>
            <a:r>
              <a:rPr lang="en-US"/>
              <a:t>Click to edit Master subtitle style</a:t>
            </a:r>
          </a:p>
        </p:txBody>
      </p:sp>
      <p:sp>
        <p:nvSpPr>
          <p:cNvPr id="4" name="Date Placeholder 3">
            <a:extLst>
              <a:ext uri="{FF2B5EF4-FFF2-40B4-BE49-F238E27FC236}">
                <a16:creationId xmlns:a16="http://schemas.microsoft.com/office/drawing/2014/main" id="{3D595A29-42A2-CE49-893D-05A9BF7C63E9}"/>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D70A85DA-28F8-7D45-B828-FCD093BC7C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681166-A6A2-5D4F-BBA6-7A3FD1D7E718}"/>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45553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27832-7955-4C4B-BEE8-49D1529980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5E840A-4259-484A-8423-F217A12654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7F12A9-84D2-FA47-AA00-346109DD7418}"/>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A3215827-6794-DE46-A603-946F6BCEDD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4F394D-D410-B64E-90BF-DAFBAE154A1D}"/>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172024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47057D-8FBF-2B4B-B9AE-01283EE4903C}"/>
              </a:ext>
            </a:extLst>
          </p:cNvPr>
          <p:cNvSpPr>
            <a:spLocks noGrp="1"/>
          </p:cNvSpPr>
          <p:nvPr>
            <p:ph type="title" orient="vert"/>
          </p:nvPr>
        </p:nvSpPr>
        <p:spPr>
          <a:xfrm>
            <a:off x="21665699" y="1138480"/>
            <a:ext cx="6528093" cy="1812163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BED3B8-162A-3C4E-B48F-0CC8BD4A7A14}"/>
              </a:ext>
            </a:extLst>
          </p:cNvPr>
          <p:cNvSpPr>
            <a:spLocks noGrp="1"/>
          </p:cNvSpPr>
          <p:nvPr>
            <p:ph type="body" orient="vert" idx="1"/>
          </p:nvPr>
        </p:nvSpPr>
        <p:spPr>
          <a:xfrm>
            <a:off x="2081421" y="1138480"/>
            <a:ext cx="19205838" cy="181216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00DD81-4DA4-8A40-9810-477451EBB763}"/>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8C763D95-B364-9B44-9C0B-BD64F690FF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5B15A-F320-624D-AFAC-A31987A0ECBA}"/>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2645795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48BF1-BBD3-4042-9CE2-F348E3962B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B22D18-A0C8-614B-9898-775D130C6C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1ACFAB-B4C1-4B45-80E4-90E79AD25A25}"/>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A2C87A05-D6C4-CD41-A456-C0BEC9C464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32DF9C-821F-6843-8A08-29FBCE3B0C15}"/>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402943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4EAA2-6F70-7544-9C7D-0830C887758D}"/>
              </a:ext>
            </a:extLst>
          </p:cNvPr>
          <p:cNvSpPr>
            <a:spLocks noGrp="1"/>
          </p:cNvSpPr>
          <p:nvPr>
            <p:ph type="title"/>
          </p:nvPr>
        </p:nvSpPr>
        <p:spPr>
          <a:xfrm>
            <a:off x="2065653" y="5331060"/>
            <a:ext cx="26112371" cy="8894992"/>
          </a:xfrm>
        </p:spPr>
        <p:txBody>
          <a:bodyPr anchor="b"/>
          <a:lstStyle>
            <a:lvl1pPr>
              <a:defRPr sz="14899"/>
            </a:lvl1pPr>
          </a:lstStyle>
          <a:p>
            <a:r>
              <a:rPr lang="en-US"/>
              <a:t>Click to edit Master title style</a:t>
            </a:r>
          </a:p>
        </p:txBody>
      </p:sp>
      <p:sp>
        <p:nvSpPr>
          <p:cNvPr id="3" name="Text Placeholder 2">
            <a:extLst>
              <a:ext uri="{FF2B5EF4-FFF2-40B4-BE49-F238E27FC236}">
                <a16:creationId xmlns:a16="http://schemas.microsoft.com/office/drawing/2014/main" id="{32980F94-5B41-5B41-A87E-7D619E84117A}"/>
              </a:ext>
            </a:extLst>
          </p:cNvPr>
          <p:cNvSpPr>
            <a:spLocks noGrp="1"/>
          </p:cNvSpPr>
          <p:nvPr>
            <p:ph type="body" idx="1"/>
          </p:nvPr>
        </p:nvSpPr>
        <p:spPr>
          <a:xfrm>
            <a:off x="2065653" y="14310202"/>
            <a:ext cx="26112371" cy="4677666"/>
          </a:xfrm>
        </p:spPr>
        <p:txBody>
          <a:bodyPr/>
          <a:lstStyle>
            <a:lvl1pPr marL="0" indent="0">
              <a:buNone/>
              <a:defRPr sz="5960">
                <a:solidFill>
                  <a:schemeClr val="tx1">
                    <a:tint val="75000"/>
                  </a:schemeClr>
                </a:solidFill>
              </a:defRPr>
            </a:lvl1pPr>
            <a:lvl2pPr marL="1135319" indent="0">
              <a:buNone/>
              <a:defRPr sz="4966">
                <a:solidFill>
                  <a:schemeClr val="tx1">
                    <a:tint val="75000"/>
                  </a:schemeClr>
                </a:solidFill>
              </a:defRPr>
            </a:lvl2pPr>
            <a:lvl3pPr marL="2270638" indent="0">
              <a:buNone/>
              <a:defRPr sz="4470">
                <a:solidFill>
                  <a:schemeClr val="tx1">
                    <a:tint val="75000"/>
                  </a:schemeClr>
                </a:solidFill>
              </a:defRPr>
            </a:lvl3pPr>
            <a:lvl4pPr marL="3405957" indent="0">
              <a:buNone/>
              <a:defRPr sz="3973">
                <a:solidFill>
                  <a:schemeClr val="tx1">
                    <a:tint val="75000"/>
                  </a:schemeClr>
                </a:solidFill>
              </a:defRPr>
            </a:lvl4pPr>
            <a:lvl5pPr marL="4541276" indent="0">
              <a:buNone/>
              <a:defRPr sz="3973">
                <a:solidFill>
                  <a:schemeClr val="tx1">
                    <a:tint val="75000"/>
                  </a:schemeClr>
                </a:solidFill>
              </a:defRPr>
            </a:lvl5pPr>
            <a:lvl6pPr marL="5676595" indent="0">
              <a:buNone/>
              <a:defRPr sz="3973">
                <a:solidFill>
                  <a:schemeClr val="tx1">
                    <a:tint val="75000"/>
                  </a:schemeClr>
                </a:solidFill>
              </a:defRPr>
            </a:lvl6pPr>
            <a:lvl7pPr marL="6811914" indent="0">
              <a:buNone/>
              <a:defRPr sz="3973">
                <a:solidFill>
                  <a:schemeClr val="tx1">
                    <a:tint val="75000"/>
                  </a:schemeClr>
                </a:solidFill>
              </a:defRPr>
            </a:lvl7pPr>
            <a:lvl8pPr marL="7947233" indent="0">
              <a:buNone/>
              <a:defRPr sz="3973">
                <a:solidFill>
                  <a:schemeClr val="tx1">
                    <a:tint val="75000"/>
                  </a:schemeClr>
                </a:solidFill>
              </a:defRPr>
            </a:lvl8pPr>
            <a:lvl9pPr marL="9082552" indent="0">
              <a:buNone/>
              <a:defRPr sz="397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9D461F-07FE-834B-A415-C674036D1BCC}"/>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010CAD3D-FA6E-F444-BEC3-940BBF784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F62B0-50B8-B04D-93A4-89ED562A6A3B}"/>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3647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3B1E3-4E4C-864B-8EC5-6AD7682EF3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05FB7B-BD0E-FF47-A579-5FB1DAF5AF90}"/>
              </a:ext>
            </a:extLst>
          </p:cNvPr>
          <p:cNvSpPr>
            <a:spLocks noGrp="1"/>
          </p:cNvSpPr>
          <p:nvPr>
            <p:ph sz="half" idx="1"/>
          </p:nvPr>
        </p:nvSpPr>
        <p:spPr>
          <a:xfrm>
            <a:off x="2081421"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D24894-9AA1-1341-BDD1-68104804DE12}"/>
              </a:ext>
            </a:extLst>
          </p:cNvPr>
          <p:cNvSpPr>
            <a:spLocks noGrp="1"/>
          </p:cNvSpPr>
          <p:nvPr>
            <p:ph sz="half" idx="2"/>
          </p:nvPr>
        </p:nvSpPr>
        <p:spPr>
          <a:xfrm>
            <a:off x="15326826"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95AF8A-34C2-3946-9979-2DC0C8592E57}"/>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6" name="Footer Placeholder 5">
            <a:extLst>
              <a:ext uri="{FF2B5EF4-FFF2-40B4-BE49-F238E27FC236}">
                <a16:creationId xmlns:a16="http://schemas.microsoft.com/office/drawing/2014/main" id="{E5B3DEC8-66C6-2547-882D-C4BB0F5BCB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0972F1-5F05-1146-9438-90100435C966}"/>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03062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71D63-CFCC-1946-80F0-6446254D3A92}"/>
              </a:ext>
            </a:extLst>
          </p:cNvPr>
          <p:cNvSpPr>
            <a:spLocks noGrp="1"/>
          </p:cNvSpPr>
          <p:nvPr>
            <p:ph type="title"/>
          </p:nvPr>
        </p:nvSpPr>
        <p:spPr>
          <a:xfrm>
            <a:off x="2085364" y="1138482"/>
            <a:ext cx="26112371" cy="413317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0FE24E-74EB-D641-AA8B-F4599C207846}"/>
              </a:ext>
            </a:extLst>
          </p:cNvPr>
          <p:cNvSpPr>
            <a:spLocks noGrp="1"/>
          </p:cNvSpPr>
          <p:nvPr>
            <p:ph type="body" idx="1"/>
          </p:nvPr>
        </p:nvSpPr>
        <p:spPr>
          <a:xfrm>
            <a:off x="2085365" y="5241960"/>
            <a:ext cx="12807833" cy="2569003"/>
          </a:xfrm>
        </p:spPr>
        <p:txBody>
          <a:bodyPr anchor="b"/>
          <a:lstStyle>
            <a:lvl1pPr marL="0" indent="0">
              <a:buNone/>
              <a:defRPr sz="5960" b="1"/>
            </a:lvl1pPr>
            <a:lvl2pPr marL="1135319" indent="0">
              <a:buNone/>
              <a:defRPr sz="4966" b="1"/>
            </a:lvl2pPr>
            <a:lvl3pPr marL="2270638" indent="0">
              <a:buNone/>
              <a:defRPr sz="4470" b="1"/>
            </a:lvl3pPr>
            <a:lvl4pPr marL="3405957" indent="0">
              <a:buNone/>
              <a:defRPr sz="3973" b="1"/>
            </a:lvl4pPr>
            <a:lvl5pPr marL="4541276" indent="0">
              <a:buNone/>
              <a:defRPr sz="3973" b="1"/>
            </a:lvl5pPr>
            <a:lvl6pPr marL="5676595" indent="0">
              <a:buNone/>
              <a:defRPr sz="3973" b="1"/>
            </a:lvl6pPr>
            <a:lvl7pPr marL="6811914" indent="0">
              <a:buNone/>
              <a:defRPr sz="3973" b="1"/>
            </a:lvl7pPr>
            <a:lvl8pPr marL="7947233" indent="0">
              <a:buNone/>
              <a:defRPr sz="3973" b="1"/>
            </a:lvl8pPr>
            <a:lvl9pPr marL="9082552" indent="0">
              <a:buNone/>
              <a:defRPr sz="3973" b="1"/>
            </a:lvl9pPr>
          </a:lstStyle>
          <a:p>
            <a:pPr lvl="0"/>
            <a:r>
              <a:rPr lang="en-US"/>
              <a:t>Click to edit Master text styles</a:t>
            </a:r>
          </a:p>
        </p:txBody>
      </p:sp>
      <p:sp>
        <p:nvSpPr>
          <p:cNvPr id="4" name="Content Placeholder 3">
            <a:extLst>
              <a:ext uri="{FF2B5EF4-FFF2-40B4-BE49-F238E27FC236}">
                <a16:creationId xmlns:a16="http://schemas.microsoft.com/office/drawing/2014/main" id="{3658CB0B-6E48-EA4D-AB12-20A51D07B690}"/>
              </a:ext>
            </a:extLst>
          </p:cNvPr>
          <p:cNvSpPr>
            <a:spLocks noGrp="1"/>
          </p:cNvSpPr>
          <p:nvPr>
            <p:ph sz="half" idx="2"/>
          </p:nvPr>
        </p:nvSpPr>
        <p:spPr>
          <a:xfrm>
            <a:off x="2085365" y="7810963"/>
            <a:ext cx="12807833"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07CC48-3FB9-A349-8EB1-923BEB207A4F}"/>
              </a:ext>
            </a:extLst>
          </p:cNvPr>
          <p:cNvSpPr>
            <a:spLocks noGrp="1"/>
          </p:cNvSpPr>
          <p:nvPr>
            <p:ph type="body" sz="quarter" idx="3"/>
          </p:nvPr>
        </p:nvSpPr>
        <p:spPr>
          <a:xfrm>
            <a:off x="15326827" y="5241960"/>
            <a:ext cx="12870909" cy="2569003"/>
          </a:xfrm>
        </p:spPr>
        <p:txBody>
          <a:bodyPr anchor="b"/>
          <a:lstStyle>
            <a:lvl1pPr marL="0" indent="0">
              <a:buNone/>
              <a:defRPr sz="5960" b="1"/>
            </a:lvl1pPr>
            <a:lvl2pPr marL="1135319" indent="0">
              <a:buNone/>
              <a:defRPr sz="4966" b="1"/>
            </a:lvl2pPr>
            <a:lvl3pPr marL="2270638" indent="0">
              <a:buNone/>
              <a:defRPr sz="4470" b="1"/>
            </a:lvl3pPr>
            <a:lvl4pPr marL="3405957" indent="0">
              <a:buNone/>
              <a:defRPr sz="3973" b="1"/>
            </a:lvl4pPr>
            <a:lvl5pPr marL="4541276" indent="0">
              <a:buNone/>
              <a:defRPr sz="3973" b="1"/>
            </a:lvl5pPr>
            <a:lvl6pPr marL="5676595" indent="0">
              <a:buNone/>
              <a:defRPr sz="3973" b="1"/>
            </a:lvl6pPr>
            <a:lvl7pPr marL="6811914" indent="0">
              <a:buNone/>
              <a:defRPr sz="3973" b="1"/>
            </a:lvl7pPr>
            <a:lvl8pPr marL="7947233" indent="0">
              <a:buNone/>
              <a:defRPr sz="3973" b="1"/>
            </a:lvl8pPr>
            <a:lvl9pPr marL="9082552" indent="0">
              <a:buNone/>
              <a:defRPr sz="3973" b="1"/>
            </a:lvl9pPr>
          </a:lstStyle>
          <a:p>
            <a:pPr lvl="0"/>
            <a:r>
              <a:rPr lang="en-US"/>
              <a:t>Click to edit Master text styles</a:t>
            </a:r>
          </a:p>
        </p:txBody>
      </p:sp>
      <p:sp>
        <p:nvSpPr>
          <p:cNvPr id="6" name="Content Placeholder 5">
            <a:extLst>
              <a:ext uri="{FF2B5EF4-FFF2-40B4-BE49-F238E27FC236}">
                <a16:creationId xmlns:a16="http://schemas.microsoft.com/office/drawing/2014/main" id="{B5EF3D86-15DC-1747-81CB-292DE95B2163}"/>
              </a:ext>
            </a:extLst>
          </p:cNvPr>
          <p:cNvSpPr>
            <a:spLocks noGrp="1"/>
          </p:cNvSpPr>
          <p:nvPr>
            <p:ph sz="quarter" idx="4"/>
          </p:nvPr>
        </p:nvSpPr>
        <p:spPr>
          <a:xfrm>
            <a:off x="15326827" y="7810963"/>
            <a:ext cx="12870909"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38461C-571A-224F-9938-C5193AF61B3F}"/>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8" name="Footer Placeholder 7">
            <a:extLst>
              <a:ext uri="{FF2B5EF4-FFF2-40B4-BE49-F238E27FC236}">
                <a16:creationId xmlns:a16="http://schemas.microsoft.com/office/drawing/2014/main" id="{ABC6F577-A912-4E49-BE98-A25C5C0309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5010E8-B6CE-F344-8701-E03BE466A61A}"/>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2369591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3E354-9428-264A-A133-2CD5709ED1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149E-8C84-F441-8D57-15D13A878AE0}"/>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4" name="Footer Placeholder 3">
            <a:extLst>
              <a:ext uri="{FF2B5EF4-FFF2-40B4-BE49-F238E27FC236}">
                <a16:creationId xmlns:a16="http://schemas.microsoft.com/office/drawing/2014/main" id="{D33271FE-7E0B-5B4B-B8FA-02A43470D9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B672D8-8FF0-854A-AE4F-7A6732CD092C}"/>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253297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B14-4F13-7243-992D-03AC32624778}"/>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3" name="Footer Placeholder 2">
            <a:extLst>
              <a:ext uri="{FF2B5EF4-FFF2-40B4-BE49-F238E27FC236}">
                <a16:creationId xmlns:a16="http://schemas.microsoft.com/office/drawing/2014/main" id="{4A4D2D50-4D5F-F845-83BA-12CFCE463B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42E765-7991-8B47-AC55-D087F6776A5B}"/>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377712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619C3-D90F-9D46-AD9E-FF90E658896B}"/>
              </a:ext>
            </a:extLst>
          </p:cNvPr>
          <p:cNvSpPr>
            <a:spLocks noGrp="1"/>
          </p:cNvSpPr>
          <p:nvPr>
            <p:ph type="title"/>
          </p:nvPr>
        </p:nvSpPr>
        <p:spPr>
          <a:xfrm>
            <a:off x="2085366" y="1425575"/>
            <a:ext cx="9764543" cy="4989513"/>
          </a:xfrm>
        </p:spPr>
        <p:txBody>
          <a:bodyPr anchor="b"/>
          <a:lstStyle>
            <a:lvl1pPr>
              <a:defRPr sz="7946"/>
            </a:lvl1pPr>
          </a:lstStyle>
          <a:p>
            <a:r>
              <a:rPr lang="en-US"/>
              <a:t>Click to edit Master title style</a:t>
            </a:r>
          </a:p>
        </p:txBody>
      </p:sp>
      <p:sp>
        <p:nvSpPr>
          <p:cNvPr id="3" name="Content Placeholder 2">
            <a:extLst>
              <a:ext uri="{FF2B5EF4-FFF2-40B4-BE49-F238E27FC236}">
                <a16:creationId xmlns:a16="http://schemas.microsoft.com/office/drawing/2014/main" id="{0477940F-0DDA-BB4F-8965-B7F5742E7311}"/>
              </a:ext>
            </a:extLst>
          </p:cNvPr>
          <p:cNvSpPr>
            <a:spLocks noGrp="1"/>
          </p:cNvSpPr>
          <p:nvPr>
            <p:ph idx="1"/>
          </p:nvPr>
        </p:nvSpPr>
        <p:spPr>
          <a:xfrm>
            <a:off x="12870909" y="3078847"/>
            <a:ext cx="15326827" cy="15196234"/>
          </a:xfrm>
        </p:spPr>
        <p:txBody>
          <a:bodyPr/>
          <a:lstStyle>
            <a:lvl1pPr>
              <a:defRPr sz="7946"/>
            </a:lvl1pPr>
            <a:lvl2pPr>
              <a:defRPr sz="6953"/>
            </a:lvl2pPr>
            <a:lvl3pPr>
              <a:defRPr sz="5960"/>
            </a:lvl3pPr>
            <a:lvl4pPr>
              <a:defRPr sz="4966"/>
            </a:lvl4pPr>
            <a:lvl5pPr>
              <a:defRPr sz="4966"/>
            </a:lvl5pPr>
            <a:lvl6pPr>
              <a:defRPr sz="4966"/>
            </a:lvl6pPr>
            <a:lvl7pPr>
              <a:defRPr sz="4966"/>
            </a:lvl7pPr>
            <a:lvl8pPr>
              <a:defRPr sz="4966"/>
            </a:lvl8pPr>
            <a:lvl9pPr>
              <a:defRPr sz="49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15554B-880F-0D4E-A954-DE4AFF0CBAD7}"/>
              </a:ext>
            </a:extLst>
          </p:cNvPr>
          <p:cNvSpPr>
            <a:spLocks noGrp="1"/>
          </p:cNvSpPr>
          <p:nvPr>
            <p:ph type="body" sz="half" idx="2"/>
          </p:nvPr>
        </p:nvSpPr>
        <p:spPr>
          <a:xfrm>
            <a:off x="2085366" y="6415088"/>
            <a:ext cx="9764543" cy="11884743"/>
          </a:xfrm>
        </p:spPr>
        <p:txBody>
          <a:bodyPr/>
          <a:lstStyle>
            <a:lvl1pPr marL="0" indent="0">
              <a:buNone/>
              <a:defRPr sz="3973"/>
            </a:lvl1pPr>
            <a:lvl2pPr marL="1135319" indent="0">
              <a:buNone/>
              <a:defRPr sz="3476"/>
            </a:lvl2pPr>
            <a:lvl3pPr marL="2270638" indent="0">
              <a:buNone/>
              <a:defRPr sz="2980"/>
            </a:lvl3pPr>
            <a:lvl4pPr marL="3405957" indent="0">
              <a:buNone/>
              <a:defRPr sz="2483"/>
            </a:lvl4pPr>
            <a:lvl5pPr marL="4541276" indent="0">
              <a:buNone/>
              <a:defRPr sz="2483"/>
            </a:lvl5pPr>
            <a:lvl6pPr marL="5676595" indent="0">
              <a:buNone/>
              <a:defRPr sz="2483"/>
            </a:lvl6pPr>
            <a:lvl7pPr marL="6811914" indent="0">
              <a:buNone/>
              <a:defRPr sz="2483"/>
            </a:lvl7pPr>
            <a:lvl8pPr marL="7947233" indent="0">
              <a:buNone/>
              <a:defRPr sz="2483"/>
            </a:lvl8pPr>
            <a:lvl9pPr marL="9082552" indent="0">
              <a:buNone/>
              <a:defRPr sz="2483"/>
            </a:lvl9pPr>
          </a:lstStyle>
          <a:p>
            <a:pPr lvl="0"/>
            <a:r>
              <a:rPr lang="en-US"/>
              <a:t>Click to edit Master text styles</a:t>
            </a:r>
          </a:p>
        </p:txBody>
      </p:sp>
      <p:sp>
        <p:nvSpPr>
          <p:cNvPr id="5" name="Date Placeholder 4">
            <a:extLst>
              <a:ext uri="{FF2B5EF4-FFF2-40B4-BE49-F238E27FC236}">
                <a16:creationId xmlns:a16="http://schemas.microsoft.com/office/drawing/2014/main" id="{BDA48A8A-52E6-E44C-9928-ACE6202AF0D9}"/>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6" name="Footer Placeholder 5">
            <a:extLst>
              <a:ext uri="{FF2B5EF4-FFF2-40B4-BE49-F238E27FC236}">
                <a16:creationId xmlns:a16="http://schemas.microsoft.com/office/drawing/2014/main" id="{CC2E19A9-D572-4F41-BBAE-72F0B51A8B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CF5716-FEDA-0C42-9E2E-F420A243C0F0}"/>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899702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11E67-EC21-6143-8248-F33396C2533A}"/>
              </a:ext>
            </a:extLst>
          </p:cNvPr>
          <p:cNvSpPr>
            <a:spLocks noGrp="1"/>
          </p:cNvSpPr>
          <p:nvPr>
            <p:ph type="title"/>
          </p:nvPr>
        </p:nvSpPr>
        <p:spPr>
          <a:xfrm>
            <a:off x="2085366" y="1425575"/>
            <a:ext cx="9764543" cy="4989513"/>
          </a:xfrm>
        </p:spPr>
        <p:txBody>
          <a:bodyPr anchor="b"/>
          <a:lstStyle>
            <a:lvl1pPr>
              <a:defRPr sz="7946"/>
            </a:lvl1pPr>
          </a:lstStyle>
          <a:p>
            <a:r>
              <a:rPr lang="en-US"/>
              <a:t>Click to edit Master title style</a:t>
            </a:r>
          </a:p>
        </p:txBody>
      </p:sp>
      <p:sp>
        <p:nvSpPr>
          <p:cNvPr id="3" name="Picture Placeholder 2">
            <a:extLst>
              <a:ext uri="{FF2B5EF4-FFF2-40B4-BE49-F238E27FC236}">
                <a16:creationId xmlns:a16="http://schemas.microsoft.com/office/drawing/2014/main" id="{8C69858E-3D26-F645-8DFF-EFACC362A4EA}"/>
              </a:ext>
            </a:extLst>
          </p:cNvPr>
          <p:cNvSpPr>
            <a:spLocks noGrp="1"/>
          </p:cNvSpPr>
          <p:nvPr>
            <p:ph type="pic" idx="1"/>
          </p:nvPr>
        </p:nvSpPr>
        <p:spPr>
          <a:xfrm>
            <a:off x="12870909" y="3078847"/>
            <a:ext cx="15326827" cy="15196234"/>
          </a:xfrm>
        </p:spPr>
        <p:txBody>
          <a:bodyPr/>
          <a:lstStyle>
            <a:lvl1pPr marL="0" indent="0">
              <a:buNone/>
              <a:defRPr sz="7946"/>
            </a:lvl1pPr>
            <a:lvl2pPr marL="1135319" indent="0">
              <a:buNone/>
              <a:defRPr sz="6953"/>
            </a:lvl2pPr>
            <a:lvl3pPr marL="2270638" indent="0">
              <a:buNone/>
              <a:defRPr sz="5960"/>
            </a:lvl3pPr>
            <a:lvl4pPr marL="3405957" indent="0">
              <a:buNone/>
              <a:defRPr sz="4966"/>
            </a:lvl4pPr>
            <a:lvl5pPr marL="4541276" indent="0">
              <a:buNone/>
              <a:defRPr sz="4966"/>
            </a:lvl5pPr>
            <a:lvl6pPr marL="5676595" indent="0">
              <a:buNone/>
              <a:defRPr sz="4966"/>
            </a:lvl6pPr>
            <a:lvl7pPr marL="6811914" indent="0">
              <a:buNone/>
              <a:defRPr sz="4966"/>
            </a:lvl7pPr>
            <a:lvl8pPr marL="7947233" indent="0">
              <a:buNone/>
              <a:defRPr sz="4966"/>
            </a:lvl8pPr>
            <a:lvl9pPr marL="9082552" indent="0">
              <a:buNone/>
              <a:defRPr sz="4966"/>
            </a:lvl9pPr>
          </a:lstStyle>
          <a:p>
            <a:endParaRPr lang="en-US"/>
          </a:p>
        </p:txBody>
      </p:sp>
      <p:sp>
        <p:nvSpPr>
          <p:cNvPr id="4" name="Text Placeholder 3">
            <a:extLst>
              <a:ext uri="{FF2B5EF4-FFF2-40B4-BE49-F238E27FC236}">
                <a16:creationId xmlns:a16="http://schemas.microsoft.com/office/drawing/2014/main" id="{4D2F2A8C-10A7-4144-9925-530A1667550F}"/>
              </a:ext>
            </a:extLst>
          </p:cNvPr>
          <p:cNvSpPr>
            <a:spLocks noGrp="1"/>
          </p:cNvSpPr>
          <p:nvPr>
            <p:ph type="body" sz="half" idx="2"/>
          </p:nvPr>
        </p:nvSpPr>
        <p:spPr>
          <a:xfrm>
            <a:off x="2085366" y="6415088"/>
            <a:ext cx="9764543" cy="11884743"/>
          </a:xfrm>
        </p:spPr>
        <p:txBody>
          <a:bodyPr/>
          <a:lstStyle>
            <a:lvl1pPr marL="0" indent="0">
              <a:buNone/>
              <a:defRPr sz="3973"/>
            </a:lvl1pPr>
            <a:lvl2pPr marL="1135319" indent="0">
              <a:buNone/>
              <a:defRPr sz="3476"/>
            </a:lvl2pPr>
            <a:lvl3pPr marL="2270638" indent="0">
              <a:buNone/>
              <a:defRPr sz="2980"/>
            </a:lvl3pPr>
            <a:lvl4pPr marL="3405957" indent="0">
              <a:buNone/>
              <a:defRPr sz="2483"/>
            </a:lvl4pPr>
            <a:lvl5pPr marL="4541276" indent="0">
              <a:buNone/>
              <a:defRPr sz="2483"/>
            </a:lvl5pPr>
            <a:lvl6pPr marL="5676595" indent="0">
              <a:buNone/>
              <a:defRPr sz="2483"/>
            </a:lvl6pPr>
            <a:lvl7pPr marL="6811914" indent="0">
              <a:buNone/>
              <a:defRPr sz="2483"/>
            </a:lvl7pPr>
            <a:lvl8pPr marL="7947233" indent="0">
              <a:buNone/>
              <a:defRPr sz="2483"/>
            </a:lvl8pPr>
            <a:lvl9pPr marL="9082552" indent="0">
              <a:buNone/>
              <a:defRPr sz="2483"/>
            </a:lvl9pPr>
          </a:lstStyle>
          <a:p>
            <a:pPr lvl="0"/>
            <a:r>
              <a:rPr lang="en-US"/>
              <a:t>Click to edit Master text styles</a:t>
            </a:r>
          </a:p>
        </p:txBody>
      </p:sp>
      <p:sp>
        <p:nvSpPr>
          <p:cNvPr id="5" name="Date Placeholder 4">
            <a:extLst>
              <a:ext uri="{FF2B5EF4-FFF2-40B4-BE49-F238E27FC236}">
                <a16:creationId xmlns:a16="http://schemas.microsoft.com/office/drawing/2014/main" id="{D92840A1-94CC-5944-9F9E-36EEC2E326C4}"/>
              </a:ext>
            </a:extLst>
          </p:cNvPr>
          <p:cNvSpPr>
            <a:spLocks noGrp="1"/>
          </p:cNvSpPr>
          <p:nvPr>
            <p:ph type="dt" sz="half" idx="10"/>
          </p:nvPr>
        </p:nvSpPr>
        <p:spPr/>
        <p:txBody>
          <a:bodyPr/>
          <a:lstStyle/>
          <a:p>
            <a:fld id="{3DFE37E6-7BF9-6842-AB5F-352B976513B9}" type="datetimeFigureOut">
              <a:rPr lang="en-US" smtClean="0"/>
              <a:pPr/>
              <a:t>9/23/23</a:t>
            </a:fld>
            <a:endParaRPr lang="en-US"/>
          </a:p>
        </p:txBody>
      </p:sp>
      <p:sp>
        <p:nvSpPr>
          <p:cNvPr id="6" name="Footer Placeholder 5">
            <a:extLst>
              <a:ext uri="{FF2B5EF4-FFF2-40B4-BE49-F238E27FC236}">
                <a16:creationId xmlns:a16="http://schemas.microsoft.com/office/drawing/2014/main" id="{9A695171-2C97-4A4E-A1CD-FC72128BA1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0ECC04-9E3F-864F-A8DF-BF72B74FECCD}"/>
              </a:ext>
            </a:extLst>
          </p:cNvPr>
          <p:cNvSpPr>
            <a:spLocks noGrp="1"/>
          </p:cNvSpPr>
          <p:nvPr>
            <p:ph type="sldNum" sz="quarter" idx="12"/>
          </p:nvPr>
        </p:nvSpPr>
        <p:spPr/>
        <p:txBody>
          <a:bodyPr/>
          <a:lstStyle/>
          <a:p>
            <a:fld id="{7FC56D80-EDAC-4543-9D49-EC37043D5EA2}" type="slidenum">
              <a:rPr lang="en-US" smtClean="0"/>
              <a:pPr/>
              <a:t>‹#›</a:t>
            </a:fld>
            <a:endParaRPr lang="en-US"/>
          </a:p>
        </p:txBody>
      </p:sp>
    </p:spTree>
    <p:extLst>
      <p:ext uri="{BB962C8B-B14F-4D97-AF65-F5344CB8AC3E}">
        <p14:creationId xmlns:p14="http://schemas.microsoft.com/office/powerpoint/2010/main" val="150289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915607-249A-9047-8DD6-EC920A59D96B}"/>
              </a:ext>
            </a:extLst>
          </p:cNvPr>
          <p:cNvSpPr>
            <a:spLocks noGrp="1"/>
          </p:cNvSpPr>
          <p:nvPr>
            <p:ph type="title"/>
          </p:nvPr>
        </p:nvSpPr>
        <p:spPr>
          <a:xfrm>
            <a:off x="2081421" y="1138482"/>
            <a:ext cx="26112371" cy="413317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94322C-87D4-7146-B2E8-BC8F59BDC49A}"/>
              </a:ext>
            </a:extLst>
          </p:cNvPr>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5BE0A3-75C3-6D4D-B11D-A2B080759A68}"/>
              </a:ext>
            </a:extLst>
          </p:cNvPr>
          <p:cNvSpPr>
            <a:spLocks noGrp="1"/>
          </p:cNvSpPr>
          <p:nvPr>
            <p:ph type="dt" sz="half" idx="2"/>
          </p:nvPr>
        </p:nvSpPr>
        <p:spPr>
          <a:xfrm>
            <a:off x="2081421" y="19819454"/>
            <a:ext cx="6811923" cy="1138480"/>
          </a:xfrm>
          <a:prstGeom prst="rect">
            <a:avLst/>
          </a:prstGeom>
        </p:spPr>
        <p:txBody>
          <a:bodyPr vert="horz" lIns="91440" tIns="45720" rIns="91440" bIns="45720" rtlCol="0" anchor="ctr"/>
          <a:lstStyle>
            <a:lvl1pPr algn="l">
              <a:defRPr sz="2980">
                <a:solidFill>
                  <a:schemeClr val="tx1">
                    <a:tint val="75000"/>
                  </a:schemeClr>
                </a:solidFill>
              </a:defRPr>
            </a:lvl1pPr>
          </a:lstStyle>
          <a:p>
            <a:fld id="{3DFE37E6-7BF9-6842-AB5F-352B976513B9}" type="datetimeFigureOut">
              <a:rPr lang="en-US" smtClean="0"/>
              <a:pPr/>
              <a:t>9/23/23</a:t>
            </a:fld>
            <a:endParaRPr lang="en-US"/>
          </a:p>
        </p:txBody>
      </p:sp>
      <p:sp>
        <p:nvSpPr>
          <p:cNvPr id="5" name="Footer Placeholder 4">
            <a:extLst>
              <a:ext uri="{FF2B5EF4-FFF2-40B4-BE49-F238E27FC236}">
                <a16:creationId xmlns:a16="http://schemas.microsoft.com/office/drawing/2014/main" id="{9B56EBCA-AF51-D94C-86E6-8F8A1B135036}"/>
              </a:ext>
            </a:extLst>
          </p:cNvPr>
          <p:cNvSpPr>
            <a:spLocks noGrp="1"/>
          </p:cNvSpPr>
          <p:nvPr>
            <p:ph type="ftr" sz="quarter" idx="3"/>
          </p:nvPr>
        </p:nvSpPr>
        <p:spPr>
          <a:xfrm>
            <a:off x="10028665" y="19819454"/>
            <a:ext cx="10217884" cy="1138480"/>
          </a:xfrm>
          <a:prstGeom prst="rect">
            <a:avLst/>
          </a:prstGeom>
        </p:spPr>
        <p:txBody>
          <a:bodyPr vert="horz" lIns="91440" tIns="45720" rIns="91440" bIns="45720" rtlCol="0" anchor="ctr"/>
          <a:lstStyle>
            <a:lvl1pPr algn="ctr">
              <a:defRPr sz="298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BFC9FE-A6FC-954F-A9D9-1B95C7C96E7E}"/>
              </a:ext>
            </a:extLst>
          </p:cNvPr>
          <p:cNvSpPr>
            <a:spLocks noGrp="1"/>
          </p:cNvSpPr>
          <p:nvPr>
            <p:ph type="sldNum" sz="quarter" idx="4"/>
          </p:nvPr>
        </p:nvSpPr>
        <p:spPr>
          <a:xfrm>
            <a:off x="21381869" y="19819454"/>
            <a:ext cx="6811923" cy="1138480"/>
          </a:xfrm>
          <a:prstGeom prst="rect">
            <a:avLst/>
          </a:prstGeom>
        </p:spPr>
        <p:txBody>
          <a:bodyPr vert="horz" lIns="91440" tIns="45720" rIns="91440" bIns="45720" rtlCol="0" anchor="ctr"/>
          <a:lstStyle>
            <a:lvl1pPr algn="r">
              <a:defRPr sz="2980">
                <a:solidFill>
                  <a:schemeClr val="tx1">
                    <a:tint val="75000"/>
                  </a:schemeClr>
                </a:solidFill>
              </a:defRPr>
            </a:lvl1pPr>
          </a:lstStyle>
          <a:p>
            <a:fld id="{7FC56D80-EDAC-4543-9D49-EC37043D5EA2}" type="slidenum">
              <a:rPr lang="en-US" smtClean="0"/>
              <a:pPr/>
              <a:t>‹#›</a:t>
            </a:fld>
            <a:endParaRPr lang="en-US"/>
          </a:p>
        </p:txBody>
      </p:sp>
    </p:spTree>
    <p:extLst>
      <p:ext uri="{BB962C8B-B14F-4D97-AF65-F5344CB8AC3E}">
        <p14:creationId xmlns:p14="http://schemas.microsoft.com/office/powerpoint/2010/main" val="6139294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270638" rtl="0" eaLnBrk="1" latinLnBrk="0" hangingPunct="1">
        <a:lnSpc>
          <a:spcPct val="90000"/>
        </a:lnSpc>
        <a:spcBef>
          <a:spcPct val="0"/>
        </a:spcBef>
        <a:buNone/>
        <a:defRPr sz="10926" kern="1200">
          <a:solidFill>
            <a:schemeClr val="tx1"/>
          </a:solidFill>
          <a:latin typeface="+mj-lt"/>
          <a:ea typeface="+mj-ea"/>
          <a:cs typeface="+mj-cs"/>
        </a:defRPr>
      </a:lvl1pPr>
    </p:titleStyle>
    <p:bodyStyle>
      <a:lvl1pPr marL="567660" indent="-567660" algn="l" defTabSz="2270638" rtl="0" eaLnBrk="1" latinLnBrk="0" hangingPunct="1">
        <a:lnSpc>
          <a:spcPct val="90000"/>
        </a:lnSpc>
        <a:spcBef>
          <a:spcPts val="2483"/>
        </a:spcBef>
        <a:buFont typeface="Arial" panose="020B0604020202020204" pitchFamily="34" charset="0"/>
        <a:buChar char="•"/>
        <a:defRPr sz="6953" kern="1200">
          <a:solidFill>
            <a:schemeClr val="tx1"/>
          </a:solidFill>
          <a:latin typeface="+mn-lt"/>
          <a:ea typeface="+mn-ea"/>
          <a:cs typeface="+mn-cs"/>
        </a:defRPr>
      </a:lvl1pPr>
      <a:lvl2pPr marL="1702979" indent="-567660" algn="l" defTabSz="2270638" rtl="0" eaLnBrk="1" latinLnBrk="0" hangingPunct="1">
        <a:lnSpc>
          <a:spcPct val="90000"/>
        </a:lnSpc>
        <a:spcBef>
          <a:spcPts val="1242"/>
        </a:spcBef>
        <a:buFont typeface="Arial" panose="020B0604020202020204" pitchFamily="34" charset="0"/>
        <a:buChar char="•"/>
        <a:defRPr sz="5960" kern="1200">
          <a:solidFill>
            <a:schemeClr val="tx1"/>
          </a:solidFill>
          <a:latin typeface="+mn-lt"/>
          <a:ea typeface="+mn-ea"/>
          <a:cs typeface="+mn-cs"/>
        </a:defRPr>
      </a:lvl2pPr>
      <a:lvl3pPr marL="2838298" indent="-567660" algn="l" defTabSz="2270638" rtl="0" eaLnBrk="1" latinLnBrk="0" hangingPunct="1">
        <a:lnSpc>
          <a:spcPct val="90000"/>
        </a:lnSpc>
        <a:spcBef>
          <a:spcPts val="1242"/>
        </a:spcBef>
        <a:buFont typeface="Arial" panose="020B0604020202020204" pitchFamily="34" charset="0"/>
        <a:buChar char="•"/>
        <a:defRPr sz="4966" kern="1200">
          <a:solidFill>
            <a:schemeClr val="tx1"/>
          </a:solidFill>
          <a:latin typeface="+mn-lt"/>
          <a:ea typeface="+mn-ea"/>
          <a:cs typeface="+mn-cs"/>
        </a:defRPr>
      </a:lvl3pPr>
      <a:lvl4pPr marL="3973617"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4pPr>
      <a:lvl5pPr marL="5108936"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5pPr>
      <a:lvl6pPr marL="6244255"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6pPr>
      <a:lvl7pPr marL="7379574"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7pPr>
      <a:lvl8pPr marL="8514893"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8pPr>
      <a:lvl9pPr marL="9650212"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9pPr>
    </p:bodyStyle>
    <p:otherStyle>
      <a:defPPr>
        <a:defRPr lang="en-US"/>
      </a:defPPr>
      <a:lvl1pPr marL="0" algn="l" defTabSz="2270638" rtl="0" eaLnBrk="1" latinLnBrk="0" hangingPunct="1">
        <a:defRPr sz="4470" kern="1200">
          <a:solidFill>
            <a:schemeClr val="tx1"/>
          </a:solidFill>
          <a:latin typeface="+mn-lt"/>
          <a:ea typeface="+mn-ea"/>
          <a:cs typeface="+mn-cs"/>
        </a:defRPr>
      </a:lvl1pPr>
      <a:lvl2pPr marL="1135319" algn="l" defTabSz="2270638" rtl="0" eaLnBrk="1" latinLnBrk="0" hangingPunct="1">
        <a:defRPr sz="4470" kern="1200">
          <a:solidFill>
            <a:schemeClr val="tx1"/>
          </a:solidFill>
          <a:latin typeface="+mn-lt"/>
          <a:ea typeface="+mn-ea"/>
          <a:cs typeface="+mn-cs"/>
        </a:defRPr>
      </a:lvl2pPr>
      <a:lvl3pPr marL="2270638" algn="l" defTabSz="2270638" rtl="0" eaLnBrk="1" latinLnBrk="0" hangingPunct="1">
        <a:defRPr sz="4470" kern="1200">
          <a:solidFill>
            <a:schemeClr val="tx1"/>
          </a:solidFill>
          <a:latin typeface="+mn-lt"/>
          <a:ea typeface="+mn-ea"/>
          <a:cs typeface="+mn-cs"/>
        </a:defRPr>
      </a:lvl3pPr>
      <a:lvl4pPr marL="3405957" algn="l" defTabSz="2270638" rtl="0" eaLnBrk="1" latinLnBrk="0" hangingPunct="1">
        <a:defRPr sz="4470" kern="1200">
          <a:solidFill>
            <a:schemeClr val="tx1"/>
          </a:solidFill>
          <a:latin typeface="+mn-lt"/>
          <a:ea typeface="+mn-ea"/>
          <a:cs typeface="+mn-cs"/>
        </a:defRPr>
      </a:lvl4pPr>
      <a:lvl5pPr marL="4541276" algn="l" defTabSz="2270638" rtl="0" eaLnBrk="1" latinLnBrk="0" hangingPunct="1">
        <a:defRPr sz="4470" kern="1200">
          <a:solidFill>
            <a:schemeClr val="tx1"/>
          </a:solidFill>
          <a:latin typeface="+mn-lt"/>
          <a:ea typeface="+mn-ea"/>
          <a:cs typeface="+mn-cs"/>
        </a:defRPr>
      </a:lvl5pPr>
      <a:lvl6pPr marL="5676595" algn="l" defTabSz="2270638" rtl="0" eaLnBrk="1" latinLnBrk="0" hangingPunct="1">
        <a:defRPr sz="4470" kern="1200">
          <a:solidFill>
            <a:schemeClr val="tx1"/>
          </a:solidFill>
          <a:latin typeface="+mn-lt"/>
          <a:ea typeface="+mn-ea"/>
          <a:cs typeface="+mn-cs"/>
        </a:defRPr>
      </a:lvl6pPr>
      <a:lvl7pPr marL="6811914" algn="l" defTabSz="2270638" rtl="0" eaLnBrk="1" latinLnBrk="0" hangingPunct="1">
        <a:defRPr sz="4470" kern="1200">
          <a:solidFill>
            <a:schemeClr val="tx1"/>
          </a:solidFill>
          <a:latin typeface="+mn-lt"/>
          <a:ea typeface="+mn-ea"/>
          <a:cs typeface="+mn-cs"/>
        </a:defRPr>
      </a:lvl7pPr>
      <a:lvl8pPr marL="7947233" algn="l" defTabSz="2270638" rtl="0" eaLnBrk="1" latinLnBrk="0" hangingPunct="1">
        <a:defRPr sz="4470" kern="1200">
          <a:solidFill>
            <a:schemeClr val="tx1"/>
          </a:solidFill>
          <a:latin typeface="+mn-lt"/>
          <a:ea typeface="+mn-ea"/>
          <a:cs typeface="+mn-cs"/>
        </a:defRPr>
      </a:lvl8pPr>
      <a:lvl9pPr marL="9082552" algn="l" defTabSz="2270638" rtl="0" eaLnBrk="1" latinLnBrk="0" hangingPunct="1">
        <a:defRPr sz="44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hyperlink" Target="applewebdata://5DFB508A-7CF3-48E2-B7AF-879564A546C4/#_ENREF_35" TargetMode="External"/><Relationship Id="rId7" Type="http://schemas.openxmlformats.org/officeDocument/2006/relationships/hyperlink" Target="applewebdata://0A691B1A-5A68-4E85-8F69-F1492A82C3BB/#_ENREF_37" TargetMode="External"/><Relationship Id="rId2" Type="http://schemas.openxmlformats.org/officeDocument/2006/relationships/hyperlink" Target="applewebdata://5DFB508A-7CF3-48E2-B7AF-879564A546C4/#_ENREF_13" TargetMode="External"/><Relationship Id="rId1" Type="http://schemas.openxmlformats.org/officeDocument/2006/relationships/slideLayout" Target="../slideLayouts/slideLayout2.xml"/><Relationship Id="rId6" Type="http://schemas.openxmlformats.org/officeDocument/2006/relationships/hyperlink" Target="applewebdata://0A691B1A-5A68-4E85-8F69-F1492A82C3BB/#_ENREF_35" TargetMode="External"/><Relationship Id="rId5" Type="http://schemas.openxmlformats.org/officeDocument/2006/relationships/hyperlink" Target="applewebdata://1BF3839F-A3AD-4517-87E0-FDB85CA09D69/#_ENREF_35" TargetMode="External"/><Relationship Id="rId4" Type="http://schemas.openxmlformats.org/officeDocument/2006/relationships/hyperlink" Target="applewebdata://5DFB508A-7CF3-48E2-B7AF-879564A546C4/#_ENREF_37"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diagramData" Target="../diagrams/data6.xml"/><Relationship Id="rId18" Type="http://schemas.openxmlformats.org/officeDocument/2006/relationships/diagramData" Target="../diagrams/data7.xml"/><Relationship Id="rId3" Type="http://schemas.openxmlformats.org/officeDocument/2006/relationships/image" Target="../media/image9.png"/><Relationship Id="rId21" Type="http://schemas.openxmlformats.org/officeDocument/2006/relationships/diagramColors" Target="../diagrams/colors7.xml"/><Relationship Id="rId7" Type="http://schemas.openxmlformats.org/officeDocument/2006/relationships/image" Target="../media/image13.png"/><Relationship Id="rId12" Type="http://schemas.openxmlformats.org/officeDocument/2006/relationships/hyperlink" Target="https://doi.org/10.1111/dme.14749" TargetMode="External"/><Relationship Id="rId17" Type="http://schemas.microsoft.com/office/2007/relationships/diagramDrawing" Target="../diagrams/drawing6.xml"/><Relationship Id="rId2" Type="http://schemas.openxmlformats.org/officeDocument/2006/relationships/notesSlide" Target="../notesSlides/notesSlide3.xml"/><Relationship Id="rId16" Type="http://schemas.openxmlformats.org/officeDocument/2006/relationships/diagramColors" Target="../diagrams/colors6.xml"/><Relationship Id="rId20" Type="http://schemas.openxmlformats.org/officeDocument/2006/relationships/diagramQuickStyle" Target="../diagrams/quickStyle7.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hyperlink" Target="https://doi.org/10.1111/dme.14578" TargetMode="External"/><Relationship Id="rId5" Type="http://schemas.openxmlformats.org/officeDocument/2006/relationships/image" Target="../media/image11.png"/><Relationship Id="rId15" Type="http://schemas.openxmlformats.org/officeDocument/2006/relationships/diagramQuickStyle" Target="../diagrams/quickStyle6.xml"/><Relationship Id="rId10" Type="http://schemas.openxmlformats.org/officeDocument/2006/relationships/hyperlink" Target="https://doi.org/10.1191/1478088706qp063oa" TargetMode="External"/><Relationship Id="rId19" Type="http://schemas.openxmlformats.org/officeDocument/2006/relationships/diagramLayout" Target="../diagrams/layout7.xml"/><Relationship Id="rId4" Type="http://schemas.openxmlformats.org/officeDocument/2006/relationships/image" Target="../media/image10.svg"/><Relationship Id="rId9" Type="http://schemas.openxmlformats.org/officeDocument/2006/relationships/hyperlink" Target="applewebdata://F4040913-DC41-466C-84B0-0F415AF3769C/#_ENREF_3" TargetMode="External"/><Relationship Id="rId14" Type="http://schemas.openxmlformats.org/officeDocument/2006/relationships/diagramLayout" Target="../diagrams/layout6.xml"/><Relationship Id="rId22" Type="http://schemas.microsoft.com/office/2007/relationships/diagramDrawing" Target="../diagrams/drawing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applewebdata://41D0E72A-597B-4931-BE7F-137EDF55705F/#_ENREF_37"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2">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275212" cy="213836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86146" y="0"/>
            <a:ext cx="27731039" cy="6294749"/>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7" name="Rectangle 16">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07797" y="0"/>
            <a:ext cx="27701819" cy="627253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1"/>
          <p:cNvSpPr txBox="1">
            <a:spLocks/>
          </p:cNvSpPr>
          <p:nvPr/>
        </p:nvSpPr>
        <p:spPr>
          <a:xfrm>
            <a:off x="2512842" y="1819494"/>
            <a:ext cx="25249528" cy="3677983"/>
          </a:xfrm>
          <a:prstGeom prst="rect">
            <a:avLst/>
          </a:prstGeom>
        </p:spPr>
        <p:txBody>
          <a:bodyPr vert="horz" lIns="91440" tIns="45720" rIns="91440" bIns="45720" rtlCol="0" anchor="ctr">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r>
              <a:rPr lang="en-GB" sz="8600" b="1" kern="100" dirty="0">
                <a:solidFill>
                  <a:srgbClr val="000000"/>
                </a:solidFill>
                <a:effectLst/>
                <a:latin typeface="+mn-lt"/>
                <a:ea typeface="Arial Nova" panose="020B0504020202020204" pitchFamily="34" charset="0"/>
                <a:cs typeface="Arial Nova" panose="020B0504020202020204" pitchFamily="34" charset="0"/>
              </a:rPr>
              <a:t>Service Evaluation of the Eating Disorder Services Type 1 Diabetes and Disordered Eating (T1DE) Pathway</a:t>
            </a:r>
            <a:endParaRPr lang="en-GB" sz="8600" kern="100" dirty="0">
              <a:effectLst/>
              <a:latin typeface="+mn-lt"/>
              <a:ea typeface="Calibri" panose="020F0502020204030204" pitchFamily="34" charset="0"/>
              <a:cs typeface="Times New Roman" panose="02020603050405020304" pitchFamily="18" charset="0"/>
            </a:endParaRPr>
          </a:p>
          <a:p>
            <a:r>
              <a:rPr lang="en-GB" i="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r>
              <a:rPr lang="en-GB"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r>
              <a:rPr lang="en-GB"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r>
              <a:rPr lang="en-GB" i="1" kern="100" dirty="0">
                <a:effectLst/>
                <a:latin typeface="Calibri" panose="020F0502020204030204" pitchFamily="34" charset="0"/>
                <a:ea typeface="Calibri" panose="020F0502020204030204" pitchFamily="34" charset="0"/>
                <a:cs typeface="Times New Roman" panose="02020603050405020304" pitchFamily="18" charset="0"/>
              </a:rPr>
              <a:t>The Service for High-risk Eating Disorders (SHED) Cardiff and Vale and </a:t>
            </a:r>
            <a:r>
              <a:rPr lang="en-GB" i="1" dirty="0">
                <a:solidFill>
                  <a:srgbClr val="000000"/>
                </a:solidFill>
                <a:effectLst/>
                <a:latin typeface="Times New Roman" panose="02020603050405020304" pitchFamily="18" charset="0"/>
                <a:ea typeface="Calibri" panose="020F0502020204030204" pitchFamily="34" charset="0"/>
              </a:rPr>
              <a:t>d Cwm </a:t>
            </a:r>
            <a:r>
              <a:rPr lang="en-GB" i="1" dirty="0" err="1">
                <a:solidFill>
                  <a:srgbClr val="000000"/>
                </a:solidFill>
                <a:effectLst/>
                <a:latin typeface="Times New Roman" panose="02020603050405020304" pitchFamily="18" charset="0"/>
                <a:ea typeface="Calibri" panose="020F0502020204030204" pitchFamily="34" charset="0"/>
              </a:rPr>
              <a:t>Taf</a:t>
            </a:r>
            <a:r>
              <a:rPr lang="en-GB" i="1" dirty="0">
                <a:solidFill>
                  <a:srgbClr val="000000"/>
                </a:solidFill>
                <a:effectLst/>
                <a:latin typeface="Times New Roman" panose="02020603050405020304" pitchFamily="18" charset="0"/>
                <a:ea typeface="Calibri" panose="020F0502020204030204" pitchFamily="34" charset="0"/>
              </a:rPr>
              <a:t> Morgannwg University Health Boards. </a:t>
            </a:r>
            <a:endParaRPr lang="en-GB" i="1" kern="100" dirty="0">
              <a:effectLst/>
              <a:latin typeface="Calibri" panose="020F0502020204030204" pitchFamily="34" charset="0"/>
              <a:ea typeface="Calibri" panose="020F0502020204030204" pitchFamily="34" charset="0"/>
              <a:cs typeface="Times New Roman" panose="02020603050405020304" pitchFamily="18" charset="0"/>
            </a:endParaRPr>
          </a:p>
          <a:p>
            <a:br>
              <a:rPr lang="en-GB" sz="40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9" name="Rectangle 18">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38706" y="2403394"/>
            <a:ext cx="317889" cy="21953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rcRect l="3327" r="-1" b="-1"/>
          <a:stretch/>
        </p:blipFill>
        <p:spPr>
          <a:xfrm>
            <a:off x="9347001" y="7657564"/>
            <a:ext cx="11581209" cy="8938796"/>
          </a:xfrm>
          <a:prstGeom prst="rect">
            <a:avLst/>
          </a:prstGeom>
        </p:spPr>
      </p:pic>
      <p:pic>
        <p:nvPicPr>
          <p:cNvPr id="7174" name="Picture 6">
            <a:extLst>
              <a:ext uri="{FF2B5EF4-FFF2-40B4-BE49-F238E27FC236}">
                <a16:creationId xmlns:a16="http://schemas.microsoft.com/office/drawing/2014/main" id="{DB6C712D-2016-0BB3-3861-46B39F2732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11247" y="18716306"/>
            <a:ext cx="6563965" cy="1938992"/>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Swansea University">
            <a:extLst>
              <a:ext uri="{FF2B5EF4-FFF2-40B4-BE49-F238E27FC236}">
                <a16:creationId xmlns:a16="http://schemas.microsoft.com/office/drawing/2014/main" id="{5D1BCB5D-49D7-787D-B141-C3F5D911A3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803" y="18716306"/>
            <a:ext cx="4744078" cy="228511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51FFAB55-005F-1474-9045-B40E40A43B44}"/>
              </a:ext>
            </a:extLst>
          </p:cNvPr>
          <p:cNvSpPr txBox="1"/>
          <p:nvPr/>
        </p:nvSpPr>
        <p:spPr>
          <a:xfrm>
            <a:off x="6324034" y="18862664"/>
            <a:ext cx="16944953" cy="1938992"/>
          </a:xfrm>
          <a:prstGeom prst="rect">
            <a:avLst/>
          </a:prstGeom>
          <a:noFill/>
        </p:spPr>
        <p:txBody>
          <a:bodyPr wrap="square" rtlCol="0">
            <a:spAutoFit/>
          </a:bodyPr>
          <a:lstStyle/>
          <a:p>
            <a:pPr algn="ctr"/>
            <a:r>
              <a:rPr lang="en-GB" sz="4000" dirty="0">
                <a:solidFill>
                  <a:srgbClr val="335B74"/>
                </a:solidFill>
              </a:rPr>
              <a:t>Laura </a:t>
            </a:r>
            <a:r>
              <a:rPr lang="en-GB" sz="4000" dirty="0" err="1">
                <a:solidFill>
                  <a:srgbClr val="335B74"/>
                </a:solidFill>
              </a:rPr>
              <a:t>Fussell</a:t>
            </a:r>
            <a:r>
              <a:rPr lang="en-GB" sz="4000" dirty="0">
                <a:solidFill>
                  <a:srgbClr val="335B74"/>
                </a:solidFill>
              </a:rPr>
              <a:t> (Psychological Therapies Assistant), Rachel Hunter (Clinical Psychologist/masters supervisor), Dr Amy Savile (Clinical Psychologist) and Sophie Nicole (Specialist Diabetes Nurse)</a:t>
            </a:r>
          </a:p>
        </p:txBody>
      </p:sp>
    </p:spTree>
    <p:extLst>
      <p:ext uri="{BB962C8B-B14F-4D97-AF65-F5344CB8AC3E}">
        <p14:creationId xmlns:p14="http://schemas.microsoft.com/office/powerpoint/2010/main" val="3961883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539A-F0E3-24B9-1582-83595475A483}"/>
              </a:ext>
            </a:extLst>
          </p:cNvPr>
          <p:cNvSpPr>
            <a:spLocks noGrp="1"/>
          </p:cNvSpPr>
          <p:nvPr>
            <p:ph type="title"/>
          </p:nvPr>
        </p:nvSpPr>
        <p:spPr>
          <a:xfrm>
            <a:off x="7330300" y="1055365"/>
            <a:ext cx="16261220" cy="10553988"/>
          </a:xfrm>
        </p:spPr>
        <p:txBody>
          <a:bodyPr anchor="t">
            <a:normAutofit/>
          </a:bodyPr>
          <a:lstStyle/>
          <a:p>
            <a:r>
              <a:rPr lang="en-GB" sz="10100" b="1" dirty="0">
                <a:solidFill>
                  <a:schemeClr val="tx2"/>
                </a:solidFill>
                <a:latin typeface="+mn-lt"/>
              </a:rPr>
              <a:t>Need for appropriate support </a:t>
            </a:r>
          </a:p>
        </p:txBody>
      </p:sp>
      <p:grpSp>
        <p:nvGrpSpPr>
          <p:cNvPr id="8" name="Group 7">
            <a:extLst>
              <a:ext uri="{FF2B5EF4-FFF2-40B4-BE49-F238E27FC236}">
                <a16:creationId xmlns:a16="http://schemas.microsoft.com/office/drawing/2014/main" id="{2E167C94-65A0-AC79-EB91-F48BF2899B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269" y="15607439"/>
            <a:ext cx="6464362" cy="6061581"/>
            <a:chOff x="-31117" y="4828132"/>
            <a:chExt cx="2840754" cy="2121398"/>
          </a:xfrm>
        </p:grpSpPr>
        <p:sp>
          <p:nvSpPr>
            <p:cNvPr id="9" name="Freeform: Shape 8">
              <a:extLst>
                <a:ext uri="{FF2B5EF4-FFF2-40B4-BE49-F238E27FC236}">
                  <a16:creationId xmlns:a16="http://schemas.microsoft.com/office/drawing/2014/main" id="{DCD4CD6A-4CB7-8EC6-0098-933450291C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9925073" flipH="1" flipV="1">
              <a:off x="-31117" y="4828133"/>
              <a:ext cx="1510007" cy="753736"/>
            </a:xfrm>
            <a:custGeom>
              <a:avLst/>
              <a:gdLst>
                <a:gd name="connsiteX0" fmla="*/ 0 w 1510007"/>
                <a:gd name="connsiteY0" fmla="*/ 752411 h 753736"/>
                <a:gd name="connsiteX1" fmla="*/ 22735 w 1510007"/>
                <a:gd name="connsiteY1" fmla="*/ 545468 h 753736"/>
                <a:gd name="connsiteX2" fmla="*/ 281625 w 1510007"/>
                <a:gd name="connsiteY2" fmla="*/ 142647 h 753736"/>
                <a:gd name="connsiteX3" fmla="*/ 900517 w 1510007"/>
                <a:gd name="connsiteY3" fmla="*/ 6603 h 753736"/>
                <a:gd name="connsiteX4" fmla="*/ 1230969 w 1510007"/>
                <a:gd name="connsiteY4" fmla="*/ 143962 h 753736"/>
                <a:gd name="connsiteX5" fmla="*/ 1467365 w 1510007"/>
                <a:gd name="connsiteY5" fmla="*/ 393365 h 753736"/>
                <a:gd name="connsiteX6" fmla="*/ 1497027 w 1510007"/>
                <a:gd name="connsiteY6" fmla="*/ 453712 h 753736"/>
                <a:gd name="connsiteX7" fmla="*/ 1510007 w 1510007"/>
                <a:gd name="connsiteY7" fmla="*/ 498051 h 753736"/>
                <a:gd name="connsiteX8" fmla="*/ 1416590 w 1510007"/>
                <a:gd name="connsiteY8" fmla="*/ 674370 h 753736"/>
                <a:gd name="connsiteX9" fmla="*/ 1334301 w 1510007"/>
                <a:gd name="connsiteY9" fmla="*/ 685439 h 753736"/>
                <a:gd name="connsiteX10" fmla="*/ 1162213 w 1510007"/>
                <a:gd name="connsiteY10" fmla="*/ 708115 h 753736"/>
                <a:gd name="connsiteX11" fmla="*/ 1111812 w 1510007"/>
                <a:gd name="connsiteY11" fmla="*/ 504414 h 753736"/>
                <a:gd name="connsiteX12" fmla="*/ 851474 w 1510007"/>
                <a:gd name="connsiteY12" fmla="*/ 343083 h 753736"/>
                <a:gd name="connsiteX13" fmla="*/ 607803 w 1510007"/>
                <a:gd name="connsiteY13" fmla="*/ 369919 h 753736"/>
                <a:gd name="connsiteX14" fmla="*/ 402833 w 1510007"/>
                <a:gd name="connsiteY14" fmla="*/ 525165 h 753736"/>
                <a:gd name="connsiteX15" fmla="*/ 341971 w 1510007"/>
                <a:gd name="connsiteY15" fmla="*/ 733140 h 753736"/>
                <a:gd name="connsiteX16" fmla="*/ 0 w 1510007"/>
                <a:gd name="connsiteY16" fmla="*/ 752411 h 753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0007" h="753736">
                  <a:moveTo>
                    <a:pt x="0" y="752411"/>
                  </a:moveTo>
                  <a:cubicBezTo>
                    <a:pt x="3420" y="674515"/>
                    <a:pt x="4060" y="670847"/>
                    <a:pt x="22735" y="545468"/>
                  </a:cubicBezTo>
                  <a:cubicBezTo>
                    <a:pt x="40641" y="462693"/>
                    <a:pt x="142253" y="233561"/>
                    <a:pt x="281625" y="142647"/>
                  </a:cubicBezTo>
                  <a:cubicBezTo>
                    <a:pt x="456963" y="38405"/>
                    <a:pt x="654074" y="-20585"/>
                    <a:pt x="900517" y="6603"/>
                  </a:cubicBezTo>
                  <a:cubicBezTo>
                    <a:pt x="1032586" y="8583"/>
                    <a:pt x="1136495" y="79502"/>
                    <a:pt x="1230969" y="143962"/>
                  </a:cubicBezTo>
                  <a:cubicBezTo>
                    <a:pt x="1325444" y="208423"/>
                    <a:pt x="1416599" y="307127"/>
                    <a:pt x="1467365" y="393365"/>
                  </a:cubicBezTo>
                  <a:cubicBezTo>
                    <a:pt x="1480056" y="414925"/>
                    <a:pt x="1489593" y="434494"/>
                    <a:pt x="1497027" y="453712"/>
                  </a:cubicBezTo>
                  <a:lnTo>
                    <a:pt x="1510007" y="498051"/>
                  </a:lnTo>
                  <a:lnTo>
                    <a:pt x="1416590" y="674370"/>
                  </a:lnTo>
                  <a:lnTo>
                    <a:pt x="1334301" y="685439"/>
                  </a:lnTo>
                  <a:cubicBezTo>
                    <a:pt x="1263143" y="695489"/>
                    <a:pt x="1196847" y="705312"/>
                    <a:pt x="1162213" y="708115"/>
                  </a:cubicBezTo>
                  <a:cubicBezTo>
                    <a:pt x="1170893" y="690854"/>
                    <a:pt x="1163602" y="565252"/>
                    <a:pt x="1111812" y="504414"/>
                  </a:cubicBezTo>
                  <a:cubicBezTo>
                    <a:pt x="1060022" y="443576"/>
                    <a:pt x="935475" y="365498"/>
                    <a:pt x="851474" y="343083"/>
                  </a:cubicBezTo>
                  <a:cubicBezTo>
                    <a:pt x="767472" y="320667"/>
                    <a:pt x="682576" y="339573"/>
                    <a:pt x="607803" y="369919"/>
                  </a:cubicBezTo>
                  <a:cubicBezTo>
                    <a:pt x="533029" y="400266"/>
                    <a:pt x="447138" y="464628"/>
                    <a:pt x="402833" y="525165"/>
                  </a:cubicBezTo>
                  <a:cubicBezTo>
                    <a:pt x="358527" y="585701"/>
                    <a:pt x="366401" y="622576"/>
                    <a:pt x="341971" y="733140"/>
                  </a:cubicBezTo>
                  <a:cubicBezTo>
                    <a:pt x="230955" y="740730"/>
                    <a:pt x="32380" y="758745"/>
                    <a:pt x="0" y="752411"/>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D1FB9A3-589A-0CD0-AA1E-34E77B8128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78810" flipH="1" flipV="1">
              <a:off x="1650259" y="5188857"/>
              <a:ext cx="1159378" cy="1760673"/>
            </a:xfrm>
            <a:custGeom>
              <a:avLst/>
              <a:gdLst>
                <a:gd name="connsiteX0" fmla="*/ 974799 w 1281266"/>
                <a:gd name="connsiteY0" fmla="*/ 452924 h 1945777"/>
                <a:gd name="connsiteX1" fmla="*/ 934779 w 1281266"/>
                <a:gd name="connsiteY1" fmla="*/ 588093 h 1945777"/>
                <a:gd name="connsiteX2" fmla="*/ 793351 w 1281266"/>
                <a:gd name="connsiteY2" fmla="*/ 775628 h 1945777"/>
                <a:gd name="connsiteX3" fmla="*/ 613767 w 1281266"/>
                <a:gd name="connsiteY3" fmla="*/ 927442 h 1945777"/>
                <a:gd name="connsiteX4" fmla="*/ 394939 w 1281266"/>
                <a:gd name="connsiteY4" fmla="*/ 1043594 h 1945777"/>
                <a:gd name="connsiteX5" fmla="*/ 503852 w 1281266"/>
                <a:gd name="connsiteY5" fmla="*/ 1057133 h 1945777"/>
                <a:gd name="connsiteX6" fmla="*/ 847581 w 1281266"/>
                <a:gd name="connsiteY6" fmla="*/ 1058303 h 1945777"/>
                <a:gd name="connsiteX7" fmla="*/ 1103384 w 1281266"/>
                <a:gd name="connsiteY7" fmla="*/ 1118765 h 1945777"/>
                <a:gd name="connsiteX8" fmla="*/ 1267885 w 1281266"/>
                <a:gd name="connsiteY8" fmla="*/ 1193181 h 1945777"/>
                <a:gd name="connsiteX9" fmla="*/ 1251181 w 1281266"/>
                <a:gd name="connsiteY9" fmla="*/ 1242894 h 1945777"/>
                <a:gd name="connsiteX10" fmla="*/ 1089431 w 1281266"/>
                <a:gd name="connsiteY10" fmla="*/ 1346663 h 1945777"/>
                <a:gd name="connsiteX11" fmla="*/ 833628 w 1281266"/>
                <a:gd name="connsiteY11" fmla="*/ 1411776 h 1945777"/>
                <a:gd name="connsiteX12" fmla="*/ 630750 w 1281266"/>
                <a:gd name="connsiteY12" fmla="*/ 1403558 h 1945777"/>
                <a:gd name="connsiteX13" fmla="*/ 402439 w 1281266"/>
                <a:gd name="connsiteY13" fmla="*/ 1335730 h 1945777"/>
                <a:gd name="connsiteX14" fmla="*/ 238255 w 1281266"/>
                <a:gd name="connsiteY14" fmla="*/ 1246461 h 1945777"/>
                <a:gd name="connsiteX15" fmla="*/ 219249 w 1281266"/>
                <a:gd name="connsiteY15" fmla="*/ 1280150 h 1945777"/>
                <a:gd name="connsiteX16" fmla="*/ 304419 w 1281266"/>
                <a:gd name="connsiteY16" fmla="*/ 1554126 h 1945777"/>
                <a:gd name="connsiteX17" fmla="*/ 487106 w 1281266"/>
                <a:gd name="connsiteY17" fmla="*/ 1915223 h 1945777"/>
                <a:gd name="connsiteX18" fmla="*/ 434211 w 1281266"/>
                <a:gd name="connsiteY18" fmla="*/ 1936953 h 1945777"/>
                <a:gd name="connsiteX19" fmla="*/ 387293 w 1281266"/>
                <a:gd name="connsiteY19" fmla="*/ 1945777 h 1945777"/>
                <a:gd name="connsiteX20" fmla="*/ 118903 w 1281266"/>
                <a:gd name="connsiteY20" fmla="*/ 1689419 h 1945777"/>
                <a:gd name="connsiteX21" fmla="*/ 89548 w 1281266"/>
                <a:gd name="connsiteY21" fmla="*/ 1609342 h 1945777"/>
                <a:gd name="connsiteX22" fmla="*/ 54486 w 1281266"/>
                <a:gd name="connsiteY22" fmla="*/ 1493831 h 1945777"/>
                <a:gd name="connsiteX23" fmla="*/ 123 w 1281266"/>
                <a:gd name="connsiteY23" fmla="*/ 1068989 h 1945777"/>
                <a:gd name="connsiteX24" fmla="*/ 127811 w 1281266"/>
                <a:gd name="connsiteY24" fmla="*/ 418465 h 1945777"/>
                <a:gd name="connsiteX25" fmla="*/ 316216 w 1281266"/>
                <a:gd name="connsiteY25" fmla="*/ 110300 h 1945777"/>
                <a:gd name="connsiteX26" fmla="*/ 424173 w 1281266"/>
                <a:gd name="connsiteY26" fmla="*/ 0 h 1945777"/>
                <a:gd name="connsiteX27" fmla="*/ 500399 w 1281266"/>
                <a:gd name="connsiteY27" fmla="*/ 212304 h 1945777"/>
                <a:gd name="connsiteX28" fmla="*/ 382618 w 1281266"/>
                <a:gd name="connsiteY28" fmla="*/ 643062 h 1945777"/>
                <a:gd name="connsiteX29" fmla="*/ 384200 w 1281266"/>
                <a:gd name="connsiteY29" fmla="*/ 671235 h 1945777"/>
                <a:gd name="connsiteX30" fmla="*/ 651925 w 1281266"/>
                <a:gd name="connsiteY30" fmla="*/ 520054 h 1945777"/>
                <a:gd name="connsiteX31" fmla="*/ 966742 w 1281266"/>
                <a:gd name="connsiteY31" fmla="*/ 448391 h 1945777"/>
                <a:gd name="connsiteX32" fmla="*/ 974799 w 1281266"/>
                <a:gd name="connsiteY32" fmla="*/ 452924 h 194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81266" h="1945777">
                  <a:moveTo>
                    <a:pt x="974799" y="452924"/>
                  </a:moveTo>
                  <a:cubicBezTo>
                    <a:pt x="987561" y="471248"/>
                    <a:pt x="960065" y="540371"/>
                    <a:pt x="934779" y="588093"/>
                  </a:cubicBezTo>
                  <a:cubicBezTo>
                    <a:pt x="905881" y="642632"/>
                    <a:pt x="846853" y="719070"/>
                    <a:pt x="793351" y="775628"/>
                  </a:cubicBezTo>
                  <a:cubicBezTo>
                    <a:pt x="739849" y="832186"/>
                    <a:pt x="680169" y="882781"/>
                    <a:pt x="613767" y="927442"/>
                  </a:cubicBezTo>
                  <a:cubicBezTo>
                    <a:pt x="547365" y="972103"/>
                    <a:pt x="401033" y="1036207"/>
                    <a:pt x="394939" y="1043594"/>
                  </a:cubicBezTo>
                  <a:cubicBezTo>
                    <a:pt x="388844" y="1050981"/>
                    <a:pt x="428412" y="1054682"/>
                    <a:pt x="503852" y="1057133"/>
                  </a:cubicBezTo>
                  <a:cubicBezTo>
                    <a:pt x="579293" y="1059585"/>
                    <a:pt x="747660" y="1048031"/>
                    <a:pt x="847581" y="1058303"/>
                  </a:cubicBezTo>
                  <a:cubicBezTo>
                    <a:pt x="947503" y="1068575"/>
                    <a:pt x="1033334" y="1096286"/>
                    <a:pt x="1103384" y="1118765"/>
                  </a:cubicBezTo>
                  <a:cubicBezTo>
                    <a:pt x="1173435" y="1141245"/>
                    <a:pt x="1243252" y="1172493"/>
                    <a:pt x="1267885" y="1193181"/>
                  </a:cubicBezTo>
                  <a:cubicBezTo>
                    <a:pt x="1292517" y="1213869"/>
                    <a:pt x="1280923" y="1217313"/>
                    <a:pt x="1251181" y="1242894"/>
                  </a:cubicBezTo>
                  <a:cubicBezTo>
                    <a:pt x="1221439" y="1268474"/>
                    <a:pt x="1159023" y="1318516"/>
                    <a:pt x="1089431" y="1346663"/>
                  </a:cubicBezTo>
                  <a:cubicBezTo>
                    <a:pt x="1019839" y="1374810"/>
                    <a:pt x="910075" y="1402294"/>
                    <a:pt x="833628" y="1411776"/>
                  </a:cubicBezTo>
                  <a:cubicBezTo>
                    <a:pt x="757181" y="1421258"/>
                    <a:pt x="702614" y="1416232"/>
                    <a:pt x="630750" y="1403558"/>
                  </a:cubicBezTo>
                  <a:cubicBezTo>
                    <a:pt x="558885" y="1390884"/>
                    <a:pt x="467855" y="1361913"/>
                    <a:pt x="402439" y="1335730"/>
                  </a:cubicBezTo>
                  <a:cubicBezTo>
                    <a:pt x="337023" y="1309548"/>
                    <a:pt x="264453" y="1265477"/>
                    <a:pt x="238255" y="1246461"/>
                  </a:cubicBezTo>
                  <a:cubicBezTo>
                    <a:pt x="212057" y="1227445"/>
                    <a:pt x="208222" y="1228872"/>
                    <a:pt x="219249" y="1280150"/>
                  </a:cubicBezTo>
                  <a:cubicBezTo>
                    <a:pt x="230276" y="1331427"/>
                    <a:pt x="259776" y="1448280"/>
                    <a:pt x="304419" y="1554126"/>
                  </a:cubicBezTo>
                  <a:cubicBezTo>
                    <a:pt x="349061" y="1659971"/>
                    <a:pt x="383555" y="1754508"/>
                    <a:pt x="487106" y="1915223"/>
                  </a:cubicBezTo>
                  <a:cubicBezTo>
                    <a:pt x="474436" y="1924364"/>
                    <a:pt x="455800" y="1931363"/>
                    <a:pt x="434211" y="1936953"/>
                  </a:cubicBezTo>
                  <a:lnTo>
                    <a:pt x="387293" y="1945777"/>
                  </a:lnTo>
                  <a:lnTo>
                    <a:pt x="118903" y="1689419"/>
                  </a:lnTo>
                  <a:lnTo>
                    <a:pt x="89548" y="1609342"/>
                  </a:lnTo>
                  <a:cubicBezTo>
                    <a:pt x="76314" y="1569997"/>
                    <a:pt x="64544" y="1531335"/>
                    <a:pt x="54486" y="1493831"/>
                  </a:cubicBezTo>
                  <a:cubicBezTo>
                    <a:pt x="14256" y="1343814"/>
                    <a:pt x="-1578" y="1221741"/>
                    <a:pt x="123" y="1068989"/>
                  </a:cubicBezTo>
                  <a:cubicBezTo>
                    <a:pt x="6514" y="856242"/>
                    <a:pt x="61095" y="575244"/>
                    <a:pt x="127811" y="418465"/>
                  </a:cubicBezTo>
                  <a:cubicBezTo>
                    <a:pt x="194528" y="261686"/>
                    <a:pt x="266822" y="180043"/>
                    <a:pt x="316216" y="110300"/>
                  </a:cubicBezTo>
                  <a:cubicBezTo>
                    <a:pt x="365610" y="40555"/>
                    <a:pt x="397529" y="16938"/>
                    <a:pt x="424173" y="0"/>
                  </a:cubicBezTo>
                  <a:cubicBezTo>
                    <a:pt x="467022" y="73752"/>
                    <a:pt x="485202" y="134308"/>
                    <a:pt x="500399" y="212304"/>
                  </a:cubicBezTo>
                  <a:cubicBezTo>
                    <a:pt x="558979" y="452369"/>
                    <a:pt x="422033" y="581249"/>
                    <a:pt x="382618" y="643062"/>
                  </a:cubicBezTo>
                  <a:cubicBezTo>
                    <a:pt x="343203" y="704875"/>
                    <a:pt x="339316" y="691737"/>
                    <a:pt x="384200" y="671235"/>
                  </a:cubicBezTo>
                  <a:cubicBezTo>
                    <a:pt x="429084" y="650735"/>
                    <a:pt x="554834" y="557196"/>
                    <a:pt x="651925" y="520054"/>
                  </a:cubicBezTo>
                  <a:cubicBezTo>
                    <a:pt x="749014" y="482915"/>
                    <a:pt x="938021" y="445721"/>
                    <a:pt x="966742" y="448391"/>
                  </a:cubicBezTo>
                  <a:cubicBezTo>
                    <a:pt x="970332" y="448725"/>
                    <a:pt x="972977" y="450307"/>
                    <a:pt x="974799" y="452924"/>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ACB609CB-9C07-C426-3691-3C11FF6290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9925073" flipH="1" flipV="1">
              <a:off x="-31117" y="4828132"/>
              <a:ext cx="1510007" cy="753736"/>
            </a:xfrm>
            <a:custGeom>
              <a:avLst/>
              <a:gdLst>
                <a:gd name="connsiteX0" fmla="*/ 0 w 1510007"/>
                <a:gd name="connsiteY0" fmla="*/ 752411 h 753736"/>
                <a:gd name="connsiteX1" fmla="*/ 22735 w 1510007"/>
                <a:gd name="connsiteY1" fmla="*/ 545468 h 753736"/>
                <a:gd name="connsiteX2" fmla="*/ 281625 w 1510007"/>
                <a:gd name="connsiteY2" fmla="*/ 142647 h 753736"/>
                <a:gd name="connsiteX3" fmla="*/ 900517 w 1510007"/>
                <a:gd name="connsiteY3" fmla="*/ 6603 h 753736"/>
                <a:gd name="connsiteX4" fmla="*/ 1230969 w 1510007"/>
                <a:gd name="connsiteY4" fmla="*/ 143962 h 753736"/>
                <a:gd name="connsiteX5" fmla="*/ 1467365 w 1510007"/>
                <a:gd name="connsiteY5" fmla="*/ 393365 h 753736"/>
                <a:gd name="connsiteX6" fmla="*/ 1497027 w 1510007"/>
                <a:gd name="connsiteY6" fmla="*/ 453712 h 753736"/>
                <a:gd name="connsiteX7" fmla="*/ 1510007 w 1510007"/>
                <a:gd name="connsiteY7" fmla="*/ 498051 h 753736"/>
                <a:gd name="connsiteX8" fmla="*/ 1416590 w 1510007"/>
                <a:gd name="connsiteY8" fmla="*/ 674370 h 753736"/>
                <a:gd name="connsiteX9" fmla="*/ 1334301 w 1510007"/>
                <a:gd name="connsiteY9" fmla="*/ 685439 h 753736"/>
                <a:gd name="connsiteX10" fmla="*/ 1162213 w 1510007"/>
                <a:gd name="connsiteY10" fmla="*/ 708115 h 753736"/>
                <a:gd name="connsiteX11" fmla="*/ 1111812 w 1510007"/>
                <a:gd name="connsiteY11" fmla="*/ 504414 h 753736"/>
                <a:gd name="connsiteX12" fmla="*/ 851474 w 1510007"/>
                <a:gd name="connsiteY12" fmla="*/ 343083 h 753736"/>
                <a:gd name="connsiteX13" fmla="*/ 607803 w 1510007"/>
                <a:gd name="connsiteY13" fmla="*/ 369919 h 753736"/>
                <a:gd name="connsiteX14" fmla="*/ 402833 w 1510007"/>
                <a:gd name="connsiteY14" fmla="*/ 525165 h 753736"/>
                <a:gd name="connsiteX15" fmla="*/ 341971 w 1510007"/>
                <a:gd name="connsiteY15" fmla="*/ 733140 h 753736"/>
                <a:gd name="connsiteX16" fmla="*/ 0 w 1510007"/>
                <a:gd name="connsiteY16" fmla="*/ 752411 h 753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0007" h="753736">
                  <a:moveTo>
                    <a:pt x="0" y="752411"/>
                  </a:moveTo>
                  <a:cubicBezTo>
                    <a:pt x="3420" y="674515"/>
                    <a:pt x="4060" y="670847"/>
                    <a:pt x="22735" y="545468"/>
                  </a:cubicBezTo>
                  <a:cubicBezTo>
                    <a:pt x="40641" y="462693"/>
                    <a:pt x="142253" y="233561"/>
                    <a:pt x="281625" y="142647"/>
                  </a:cubicBezTo>
                  <a:cubicBezTo>
                    <a:pt x="456963" y="38405"/>
                    <a:pt x="654074" y="-20585"/>
                    <a:pt x="900517" y="6603"/>
                  </a:cubicBezTo>
                  <a:cubicBezTo>
                    <a:pt x="1032586" y="8583"/>
                    <a:pt x="1136495" y="79502"/>
                    <a:pt x="1230969" y="143962"/>
                  </a:cubicBezTo>
                  <a:cubicBezTo>
                    <a:pt x="1325444" y="208423"/>
                    <a:pt x="1416599" y="307127"/>
                    <a:pt x="1467365" y="393365"/>
                  </a:cubicBezTo>
                  <a:cubicBezTo>
                    <a:pt x="1480056" y="414925"/>
                    <a:pt x="1489593" y="434494"/>
                    <a:pt x="1497027" y="453712"/>
                  </a:cubicBezTo>
                  <a:lnTo>
                    <a:pt x="1510007" y="498051"/>
                  </a:lnTo>
                  <a:lnTo>
                    <a:pt x="1416590" y="674370"/>
                  </a:lnTo>
                  <a:lnTo>
                    <a:pt x="1334301" y="685439"/>
                  </a:lnTo>
                  <a:cubicBezTo>
                    <a:pt x="1263143" y="695489"/>
                    <a:pt x="1196847" y="705312"/>
                    <a:pt x="1162213" y="708115"/>
                  </a:cubicBezTo>
                  <a:cubicBezTo>
                    <a:pt x="1170893" y="690854"/>
                    <a:pt x="1163602" y="565252"/>
                    <a:pt x="1111812" y="504414"/>
                  </a:cubicBezTo>
                  <a:cubicBezTo>
                    <a:pt x="1060022" y="443576"/>
                    <a:pt x="935475" y="365498"/>
                    <a:pt x="851474" y="343083"/>
                  </a:cubicBezTo>
                  <a:cubicBezTo>
                    <a:pt x="767472" y="320667"/>
                    <a:pt x="682576" y="339573"/>
                    <a:pt x="607803" y="369919"/>
                  </a:cubicBezTo>
                  <a:cubicBezTo>
                    <a:pt x="533029" y="400266"/>
                    <a:pt x="447138" y="464628"/>
                    <a:pt x="402833" y="525165"/>
                  </a:cubicBezTo>
                  <a:cubicBezTo>
                    <a:pt x="358527" y="585701"/>
                    <a:pt x="366401" y="622576"/>
                    <a:pt x="341971" y="733140"/>
                  </a:cubicBezTo>
                  <a:cubicBezTo>
                    <a:pt x="230955" y="740730"/>
                    <a:pt x="32380" y="758745"/>
                    <a:pt x="0" y="752411"/>
                  </a:cubicBezTo>
                  <a:close/>
                </a:path>
              </a:pathLst>
            </a:custGeom>
            <a:solidFill>
              <a:schemeClr val="accent4">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 name="Group 11">
              <a:extLst>
                <a:ext uri="{FF2B5EF4-FFF2-40B4-BE49-F238E27FC236}">
                  <a16:creationId xmlns:a16="http://schemas.microsoft.com/office/drawing/2014/main" id="{3F0B4943-3073-50E9-97F7-F9E5ECB4C8A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26443" y="5956575"/>
              <a:ext cx="423421" cy="426323"/>
              <a:chOff x="626443" y="5956575"/>
              <a:chExt cx="423421" cy="426323"/>
            </a:xfrm>
          </p:grpSpPr>
          <p:sp>
            <p:nvSpPr>
              <p:cNvPr id="13" name="Freeform: Shape 12">
                <a:extLst>
                  <a:ext uri="{FF2B5EF4-FFF2-40B4-BE49-F238E27FC236}">
                    <a16:creationId xmlns:a16="http://schemas.microsoft.com/office/drawing/2014/main" id="{54DD13DB-1E14-8223-62C4-E6EB9877F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719357" flipH="1" flipV="1">
                <a:off x="626443" y="5956576"/>
                <a:ext cx="423420" cy="426322"/>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ADB4821F-619C-DA3D-EE2D-8A5E259F7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719357" flipH="1" flipV="1">
                <a:off x="626444" y="5956575"/>
                <a:ext cx="423420" cy="426322"/>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3" name="Content Placeholder 2">
            <a:extLst>
              <a:ext uri="{FF2B5EF4-FFF2-40B4-BE49-F238E27FC236}">
                <a16:creationId xmlns:a16="http://schemas.microsoft.com/office/drawing/2014/main" id="{97B62B44-C743-DD2C-B19F-59C825C39696}"/>
              </a:ext>
            </a:extLst>
          </p:cNvPr>
          <p:cNvSpPr>
            <a:spLocks noGrp="1"/>
          </p:cNvSpPr>
          <p:nvPr>
            <p:ph idx="1"/>
          </p:nvPr>
        </p:nvSpPr>
        <p:spPr>
          <a:xfrm>
            <a:off x="3663101" y="3555447"/>
            <a:ext cx="25454010" cy="14884725"/>
          </a:xfrm>
        </p:spPr>
        <p:txBody>
          <a:bodyPr>
            <a:normAutofit fontScale="77500" lnSpcReduction="20000"/>
          </a:bodyPr>
          <a:lstStyle/>
          <a:p>
            <a:pPr marL="0" indent="0">
              <a:buNone/>
            </a:pPr>
            <a:r>
              <a:rPr lang="en-GB" sz="6000" dirty="0">
                <a:solidFill>
                  <a:schemeClr val="tx2"/>
                </a:solidFill>
              </a:rPr>
              <a:t>"it's very black and white. Your aiming for this. This is what you want. This is shit. This number is shit. You should weigh this much. They’re always telling you what you're doing wrong" (Bethan). </a:t>
            </a:r>
          </a:p>
          <a:p>
            <a:pPr marL="0" indent="0">
              <a:buNone/>
            </a:pPr>
            <a:endParaRPr lang="en-GB" sz="6000" dirty="0">
              <a:solidFill>
                <a:schemeClr val="tx2"/>
              </a:solidFill>
            </a:endParaRPr>
          </a:p>
          <a:p>
            <a:pPr marL="0" indent="0">
              <a:buNone/>
            </a:pPr>
            <a:r>
              <a:rPr lang="en-GB" sz="6000" dirty="0">
                <a:solidFill>
                  <a:schemeClr val="tx2"/>
                </a:solidFill>
              </a:rPr>
              <a:t>"With SHED, they say the CMHT offer that, and the CMHT say I thought SHED was doing that. It is hard because you don't really know who should be doing what. Yeah. I feel like you're kind of being put in the middle" (Catherine). </a:t>
            </a:r>
          </a:p>
          <a:p>
            <a:pPr marL="0" indent="0">
              <a:buNone/>
            </a:pPr>
            <a:endParaRPr lang="en-GB" sz="6000" dirty="0">
              <a:solidFill>
                <a:schemeClr val="tx2"/>
              </a:solidFill>
            </a:endParaRPr>
          </a:p>
          <a:p>
            <a:pPr marL="0" indent="0">
              <a:buNone/>
            </a:pPr>
            <a:r>
              <a:rPr lang="en-GB" sz="6000" dirty="0">
                <a:solidFill>
                  <a:schemeClr val="tx2"/>
                </a:solidFill>
              </a:rPr>
              <a:t>"You never have a problem like Monday to Friday 9:00 to 5:00. It's always like the middle of the night or on the weekend" (Catherine). </a:t>
            </a:r>
          </a:p>
          <a:p>
            <a:pPr marL="0" indent="0">
              <a:buNone/>
            </a:pPr>
            <a:endParaRPr lang="en-GB" sz="6000" dirty="0">
              <a:solidFill>
                <a:schemeClr val="tx2"/>
              </a:solidFill>
            </a:endParaRPr>
          </a:p>
          <a:p>
            <a:pPr marL="0" indent="0">
              <a:buNone/>
            </a:pPr>
            <a:r>
              <a:rPr lang="en-GB" sz="6000" dirty="0">
                <a:solidFill>
                  <a:schemeClr val="tx2"/>
                </a:solidFill>
              </a:rPr>
              <a:t>"I look forward to seeing Sarah [specialist clinician] every week. She listens to my problems" (Holly). </a:t>
            </a:r>
          </a:p>
          <a:p>
            <a:pPr marL="0" indent="0">
              <a:buNone/>
            </a:pPr>
            <a:endParaRPr lang="en-GB" sz="6000" dirty="0">
              <a:solidFill>
                <a:schemeClr val="tx2"/>
              </a:solidFill>
            </a:endParaRPr>
          </a:p>
          <a:p>
            <a:pPr marL="0" indent="0">
              <a:buNone/>
            </a:pPr>
            <a:r>
              <a:rPr lang="en-GB" sz="6000" dirty="0">
                <a:solidFill>
                  <a:schemeClr val="tx2"/>
                </a:solidFill>
              </a:rPr>
              <a:t>"I love engaging with Katie [specialist diabetes nurse]. I don't mind doing those things because I feel there might even be the slow progress for the future" (Bethan).  </a:t>
            </a:r>
          </a:p>
          <a:p>
            <a:pPr marL="0" indent="0">
              <a:buNone/>
            </a:pPr>
            <a:endParaRPr lang="en-GB" sz="6000" dirty="0">
              <a:solidFill>
                <a:schemeClr val="tx2"/>
              </a:solidFill>
            </a:endParaRPr>
          </a:p>
          <a:p>
            <a:pPr marL="0" indent="0">
              <a:buNone/>
            </a:pPr>
            <a:r>
              <a:rPr lang="en-GB" sz="6000" dirty="0">
                <a:solidFill>
                  <a:schemeClr val="tx2"/>
                </a:solidFill>
              </a:rPr>
              <a:t>"The diabetes nurse started working with shed as well. So that was helpful to have that link between mental health services" (Catherine). </a:t>
            </a:r>
          </a:p>
          <a:p>
            <a:pPr marL="0" indent="0">
              <a:buNone/>
            </a:pPr>
            <a:endParaRPr lang="en-GB" sz="6000" dirty="0">
              <a:solidFill>
                <a:schemeClr val="tx2"/>
              </a:solidFill>
            </a:endParaRPr>
          </a:p>
          <a:p>
            <a:pPr marL="0" indent="0">
              <a:buNone/>
            </a:pPr>
            <a:r>
              <a:rPr lang="en-GB" sz="6000" dirty="0">
                <a:solidFill>
                  <a:schemeClr val="tx2"/>
                </a:solidFill>
              </a:rPr>
              <a:t>"I'm so pleased that, Katie has appeared on the scene [specialist diabetes nurse]. That role needed to be created" (Natasha). </a:t>
            </a:r>
          </a:p>
          <a:p>
            <a:pPr marL="0" indent="0">
              <a:buNone/>
            </a:pPr>
            <a:endParaRPr lang="en-GB" sz="3100" dirty="0">
              <a:solidFill>
                <a:schemeClr val="tx2"/>
              </a:solidFill>
            </a:endParaRPr>
          </a:p>
        </p:txBody>
      </p:sp>
    </p:spTree>
    <p:extLst>
      <p:ext uri="{BB962C8B-B14F-4D97-AF65-F5344CB8AC3E}">
        <p14:creationId xmlns:p14="http://schemas.microsoft.com/office/powerpoint/2010/main" val="3563694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93AC7-7333-400B-DBEC-D5C4768D7ADC}"/>
              </a:ext>
            </a:extLst>
          </p:cNvPr>
          <p:cNvSpPr>
            <a:spLocks noGrp="1"/>
          </p:cNvSpPr>
          <p:nvPr>
            <p:ph type="title"/>
          </p:nvPr>
        </p:nvSpPr>
        <p:spPr>
          <a:xfrm>
            <a:off x="9653902" y="-1872384"/>
            <a:ext cx="21930915" cy="4742378"/>
          </a:xfrm>
        </p:spPr>
        <p:txBody>
          <a:bodyPr anchor="b">
            <a:normAutofit/>
          </a:bodyPr>
          <a:lstStyle/>
          <a:p>
            <a:r>
              <a:rPr lang="en-GB" sz="10100" b="1" dirty="0">
                <a:solidFill>
                  <a:srgbClr val="335B74"/>
                </a:solidFill>
                <a:latin typeface="+mn-lt"/>
              </a:rPr>
              <a:t>Unmet needs </a:t>
            </a:r>
          </a:p>
        </p:txBody>
      </p:sp>
      <p:grpSp>
        <p:nvGrpSpPr>
          <p:cNvPr id="28" name="Group 7">
            <a:extLst>
              <a:ext uri="{FF2B5EF4-FFF2-40B4-BE49-F238E27FC236}">
                <a16:creationId xmlns:a16="http://schemas.microsoft.com/office/drawing/2014/main" id="{D99D003E-0ABA-2640-4DCE-C83118F8B8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489100" y="232990"/>
            <a:ext cx="4522369" cy="6499224"/>
            <a:chOff x="10264608" y="74723"/>
            <a:chExt cx="1821184" cy="2084383"/>
          </a:xfrm>
        </p:grpSpPr>
        <p:sp>
          <p:nvSpPr>
            <p:cNvPr id="9" name="Freeform: Shape 8">
              <a:extLst>
                <a:ext uri="{FF2B5EF4-FFF2-40B4-BE49-F238E27FC236}">
                  <a16:creationId xmlns:a16="http://schemas.microsoft.com/office/drawing/2014/main" id="{0CFE9322-8412-2C6F-73B8-3B230B6C32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1465047" flipV="1">
              <a:off x="11636678" y="400406"/>
              <a:ext cx="413532" cy="368654"/>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760044"/>
                <a:gd name="connsiteY0" fmla="*/ 300 h 4964247"/>
                <a:gd name="connsiteX1" fmla="*/ 3813909 w 4760044"/>
                <a:gd name="connsiteY1" fmla="*/ 619239 h 4964247"/>
                <a:gd name="connsiteX2" fmla="*/ 4735908 w 4760044"/>
                <a:gd name="connsiteY2" fmla="*/ 1906206 h 4964247"/>
                <a:gd name="connsiteX3" fmla="*/ 4451030 w 4760044"/>
                <a:gd name="connsiteY3" fmla="*/ 3809387 h 4964247"/>
                <a:gd name="connsiteX4" fmla="*/ 3419865 w 4760044"/>
                <a:gd name="connsiteY4" fmla="*/ 4845155 h 4964247"/>
                <a:gd name="connsiteX5" fmla="*/ 1074535 w 4760044"/>
                <a:gd name="connsiteY5" fmla="*/ 4657536 h 4964247"/>
                <a:gd name="connsiteX6" fmla="*/ 33359 w 4760044"/>
                <a:gd name="connsiteY6" fmla="*/ 2995965 h 4964247"/>
                <a:gd name="connsiteX7" fmla="*/ 592137 w 4760044"/>
                <a:gd name="connsiteY7" fmla="*/ 806156 h 4964247"/>
                <a:gd name="connsiteX8" fmla="*/ 2649000 w 4760044"/>
                <a:gd name="connsiteY8" fmla="*/ 300 h 4964247"/>
                <a:gd name="connsiteX0" fmla="*/ 2649000 w 4849477"/>
                <a:gd name="connsiteY0" fmla="*/ -2 h 4963945"/>
                <a:gd name="connsiteX1" fmla="*/ 4735908 w 4849477"/>
                <a:gd name="connsiteY1" fmla="*/ 1905904 h 4963945"/>
                <a:gd name="connsiteX2" fmla="*/ 4451030 w 4849477"/>
                <a:gd name="connsiteY2" fmla="*/ 3809085 h 4963945"/>
                <a:gd name="connsiteX3" fmla="*/ 3419865 w 4849477"/>
                <a:gd name="connsiteY3" fmla="*/ 4844853 h 4963945"/>
                <a:gd name="connsiteX4" fmla="*/ 1074535 w 4849477"/>
                <a:gd name="connsiteY4" fmla="*/ 4657234 h 4963945"/>
                <a:gd name="connsiteX5" fmla="*/ 33359 w 4849477"/>
                <a:gd name="connsiteY5" fmla="*/ 2995663 h 4963945"/>
                <a:gd name="connsiteX6" fmla="*/ 592137 w 4849477"/>
                <a:gd name="connsiteY6" fmla="*/ 805854 h 4963945"/>
                <a:gd name="connsiteX7" fmla="*/ 2649000 w 4849477"/>
                <a:gd name="connsiteY7" fmla="*/ -2 h 4963945"/>
                <a:gd name="connsiteX0" fmla="*/ 2649000 w 4859466"/>
                <a:gd name="connsiteY0" fmla="*/ -2 h 5536260"/>
                <a:gd name="connsiteX1" fmla="*/ 4735908 w 4859466"/>
                <a:gd name="connsiteY1" fmla="*/ 1905904 h 5536260"/>
                <a:gd name="connsiteX2" fmla="*/ 4451030 w 4859466"/>
                <a:gd name="connsiteY2" fmla="*/ 3809085 h 5536260"/>
                <a:gd name="connsiteX3" fmla="*/ 3067466 w 4859466"/>
                <a:gd name="connsiteY3" fmla="*/ 5491001 h 5536260"/>
                <a:gd name="connsiteX4" fmla="*/ 1074535 w 4859466"/>
                <a:gd name="connsiteY4" fmla="*/ 4657234 h 5536260"/>
                <a:gd name="connsiteX5" fmla="*/ 33359 w 4859466"/>
                <a:gd name="connsiteY5" fmla="*/ 2995663 h 5536260"/>
                <a:gd name="connsiteX6" fmla="*/ 592137 w 4859466"/>
                <a:gd name="connsiteY6" fmla="*/ 805854 h 5536260"/>
                <a:gd name="connsiteX7" fmla="*/ 2649000 w 4859466"/>
                <a:gd name="connsiteY7" fmla="*/ -2 h 5536260"/>
                <a:gd name="connsiteX0" fmla="*/ 2780481 w 4861205"/>
                <a:gd name="connsiteY0" fmla="*/ -2 h 5864449"/>
                <a:gd name="connsiteX1" fmla="*/ 4737647 w 4861205"/>
                <a:gd name="connsiteY1" fmla="*/ 2234093 h 5864449"/>
                <a:gd name="connsiteX2" fmla="*/ 4452769 w 4861205"/>
                <a:gd name="connsiteY2" fmla="*/ 4137274 h 5864449"/>
                <a:gd name="connsiteX3" fmla="*/ 3069205 w 4861205"/>
                <a:gd name="connsiteY3" fmla="*/ 5819190 h 5864449"/>
                <a:gd name="connsiteX4" fmla="*/ 1076274 w 4861205"/>
                <a:gd name="connsiteY4" fmla="*/ 4985423 h 5864449"/>
                <a:gd name="connsiteX5" fmla="*/ 35098 w 4861205"/>
                <a:gd name="connsiteY5" fmla="*/ 3323852 h 5864449"/>
                <a:gd name="connsiteX6" fmla="*/ 593876 w 4861205"/>
                <a:gd name="connsiteY6" fmla="*/ 1134043 h 5864449"/>
                <a:gd name="connsiteX7" fmla="*/ 2780481 w 4861205"/>
                <a:gd name="connsiteY7" fmla="*/ -2 h 586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61205" h="5864449">
                  <a:moveTo>
                    <a:pt x="2780481" y="-2"/>
                  </a:moveTo>
                  <a:cubicBezTo>
                    <a:pt x="3471109" y="183340"/>
                    <a:pt x="4437309" y="1599245"/>
                    <a:pt x="4737647" y="2234093"/>
                  </a:cubicBezTo>
                  <a:cubicBezTo>
                    <a:pt x="5037985" y="2868941"/>
                    <a:pt x="4730843" y="3539758"/>
                    <a:pt x="4452769" y="4137274"/>
                  </a:cubicBezTo>
                  <a:cubicBezTo>
                    <a:pt x="4174695" y="4734790"/>
                    <a:pt x="3382031" y="5704221"/>
                    <a:pt x="3069205" y="5819190"/>
                  </a:cubicBezTo>
                  <a:cubicBezTo>
                    <a:pt x="2358359" y="6040255"/>
                    <a:pt x="1581959" y="5401313"/>
                    <a:pt x="1076274" y="4985423"/>
                  </a:cubicBezTo>
                  <a:cubicBezTo>
                    <a:pt x="570590" y="4569533"/>
                    <a:pt x="146935" y="3953087"/>
                    <a:pt x="35098" y="3323852"/>
                  </a:cubicBezTo>
                  <a:cubicBezTo>
                    <a:pt x="-92687" y="2646770"/>
                    <a:pt x="136312" y="1688019"/>
                    <a:pt x="593876" y="1134043"/>
                  </a:cubicBezTo>
                  <a:cubicBezTo>
                    <a:pt x="1051440" y="580067"/>
                    <a:pt x="2127808" y="30746"/>
                    <a:pt x="2780481" y="-2"/>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9">
              <a:extLst>
                <a:ext uri="{FF2B5EF4-FFF2-40B4-BE49-F238E27FC236}">
                  <a16:creationId xmlns:a16="http://schemas.microsoft.com/office/drawing/2014/main" id="{A9D4868E-6D79-0426-1A49-3C86BD22D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7320892">
              <a:off x="11193220" y="1266534"/>
              <a:ext cx="1341234" cy="443910"/>
            </a:xfrm>
            <a:custGeom>
              <a:avLst/>
              <a:gdLst>
                <a:gd name="connsiteX0" fmla="*/ 0 w 1341234"/>
                <a:gd name="connsiteY0" fmla="*/ 254220 h 443910"/>
                <a:gd name="connsiteX1" fmla="*/ 406601 w 1341234"/>
                <a:gd name="connsiteY1" fmla="*/ 0 h 443910"/>
                <a:gd name="connsiteX2" fmla="*/ 457611 w 1341234"/>
                <a:gd name="connsiteY2" fmla="*/ 13676 h 443910"/>
                <a:gd name="connsiteX3" fmla="*/ 1341234 w 1341234"/>
                <a:gd name="connsiteY3" fmla="*/ 259580 h 443910"/>
                <a:gd name="connsiteX4" fmla="*/ 1301190 w 1341234"/>
                <a:gd name="connsiteY4" fmla="*/ 443736 h 443910"/>
                <a:gd name="connsiteX5" fmla="*/ 359344 w 1341234"/>
                <a:gd name="connsiteY5" fmla="*/ 311216 h 443910"/>
                <a:gd name="connsiteX6" fmla="*/ 47147 w 1341234"/>
                <a:gd name="connsiteY6" fmla="*/ 262014 h 44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1234" h="443910">
                  <a:moveTo>
                    <a:pt x="0" y="254220"/>
                  </a:moveTo>
                  <a:lnTo>
                    <a:pt x="406601" y="0"/>
                  </a:lnTo>
                  <a:lnTo>
                    <a:pt x="457611" y="13676"/>
                  </a:lnTo>
                  <a:cubicBezTo>
                    <a:pt x="858001" y="120586"/>
                    <a:pt x="1311317" y="239969"/>
                    <a:pt x="1341234" y="259580"/>
                  </a:cubicBezTo>
                  <a:cubicBezTo>
                    <a:pt x="1337155" y="299693"/>
                    <a:pt x="1315377" y="449736"/>
                    <a:pt x="1301190" y="443736"/>
                  </a:cubicBezTo>
                  <a:cubicBezTo>
                    <a:pt x="1267732" y="445553"/>
                    <a:pt x="557777" y="378967"/>
                    <a:pt x="359344" y="311216"/>
                  </a:cubicBezTo>
                  <a:cubicBezTo>
                    <a:pt x="245881" y="291075"/>
                    <a:pt x="140295" y="276238"/>
                    <a:pt x="47147" y="262014"/>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C88C9C6-35F2-12BD-71B4-D1433301B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7320892">
              <a:off x="11193220" y="1266534"/>
              <a:ext cx="1341234" cy="443910"/>
            </a:xfrm>
            <a:custGeom>
              <a:avLst/>
              <a:gdLst>
                <a:gd name="connsiteX0" fmla="*/ 0 w 1341234"/>
                <a:gd name="connsiteY0" fmla="*/ 254220 h 443910"/>
                <a:gd name="connsiteX1" fmla="*/ 406601 w 1341234"/>
                <a:gd name="connsiteY1" fmla="*/ 0 h 443910"/>
                <a:gd name="connsiteX2" fmla="*/ 457611 w 1341234"/>
                <a:gd name="connsiteY2" fmla="*/ 13676 h 443910"/>
                <a:gd name="connsiteX3" fmla="*/ 1341234 w 1341234"/>
                <a:gd name="connsiteY3" fmla="*/ 259580 h 443910"/>
                <a:gd name="connsiteX4" fmla="*/ 1301190 w 1341234"/>
                <a:gd name="connsiteY4" fmla="*/ 443736 h 443910"/>
                <a:gd name="connsiteX5" fmla="*/ 359344 w 1341234"/>
                <a:gd name="connsiteY5" fmla="*/ 311216 h 443910"/>
                <a:gd name="connsiteX6" fmla="*/ 47147 w 1341234"/>
                <a:gd name="connsiteY6" fmla="*/ 262014 h 44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1234" h="443910">
                  <a:moveTo>
                    <a:pt x="0" y="254220"/>
                  </a:moveTo>
                  <a:lnTo>
                    <a:pt x="406601" y="0"/>
                  </a:lnTo>
                  <a:lnTo>
                    <a:pt x="457611" y="13676"/>
                  </a:lnTo>
                  <a:cubicBezTo>
                    <a:pt x="858001" y="120586"/>
                    <a:pt x="1311317" y="239969"/>
                    <a:pt x="1341234" y="259580"/>
                  </a:cubicBezTo>
                  <a:cubicBezTo>
                    <a:pt x="1337155" y="299693"/>
                    <a:pt x="1315377" y="449736"/>
                    <a:pt x="1301190" y="443736"/>
                  </a:cubicBezTo>
                  <a:cubicBezTo>
                    <a:pt x="1267732" y="445553"/>
                    <a:pt x="557777" y="378967"/>
                    <a:pt x="359344" y="311216"/>
                  </a:cubicBezTo>
                  <a:cubicBezTo>
                    <a:pt x="245881" y="291075"/>
                    <a:pt x="140295" y="276238"/>
                    <a:pt x="47147" y="262014"/>
                  </a:cubicBezTo>
                  <a:close/>
                </a:path>
              </a:pathLst>
            </a:custGeom>
            <a:solidFill>
              <a:schemeClr val="accent3">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11">
              <a:extLst>
                <a:ext uri="{FF2B5EF4-FFF2-40B4-BE49-F238E27FC236}">
                  <a16:creationId xmlns:a16="http://schemas.microsoft.com/office/drawing/2014/main" id="{127C1964-ED6C-3A69-CCE9-475EE236C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842612" flipH="1" flipV="1">
              <a:off x="10264608" y="74723"/>
              <a:ext cx="1083994" cy="1037613"/>
            </a:xfrm>
            <a:custGeom>
              <a:avLst/>
              <a:gdLst>
                <a:gd name="connsiteX0" fmla="*/ 886520 w 1083994"/>
                <a:gd name="connsiteY0" fmla="*/ 0 h 1037613"/>
                <a:gd name="connsiteX1" fmla="*/ 990233 w 1083994"/>
                <a:gd name="connsiteY1" fmla="*/ 29654 h 1037613"/>
                <a:gd name="connsiteX2" fmla="*/ 993535 w 1083994"/>
                <a:gd name="connsiteY2" fmla="*/ 43082 h 1037613"/>
                <a:gd name="connsiteX3" fmla="*/ 1051675 w 1083994"/>
                <a:gd name="connsiteY3" fmla="*/ 356973 h 1037613"/>
                <a:gd name="connsiteX4" fmla="*/ 1083975 w 1083994"/>
                <a:gd name="connsiteY4" fmla="*/ 602023 h 1037613"/>
                <a:gd name="connsiteX5" fmla="*/ 966613 w 1083994"/>
                <a:gd name="connsiteY5" fmla="*/ 901753 h 1037613"/>
                <a:gd name="connsiteX6" fmla="*/ 713135 w 1083994"/>
                <a:gd name="connsiteY6" fmla="*/ 1026319 h 1037613"/>
                <a:gd name="connsiteX7" fmla="*/ 318855 w 1083994"/>
                <a:gd name="connsiteY7" fmla="*/ 989106 h 1037613"/>
                <a:gd name="connsiteX8" fmla="*/ 128776 w 1083994"/>
                <a:gd name="connsiteY8" fmla="*/ 649273 h 1037613"/>
                <a:gd name="connsiteX9" fmla="*/ 0 w 1083994"/>
                <a:gd name="connsiteY9" fmla="*/ 49738 h 1037613"/>
                <a:gd name="connsiteX10" fmla="*/ 620956 w 1083994"/>
                <a:gd name="connsiteY10" fmla="*/ 642355 h 1037613"/>
                <a:gd name="connsiteX11" fmla="*/ 886064 w 1083994"/>
                <a:gd name="connsiteY11" fmla="*/ 1039 h 103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3994" h="1037613">
                  <a:moveTo>
                    <a:pt x="886520" y="0"/>
                  </a:moveTo>
                  <a:lnTo>
                    <a:pt x="990233" y="29654"/>
                  </a:lnTo>
                  <a:lnTo>
                    <a:pt x="993535" y="43082"/>
                  </a:lnTo>
                  <a:cubicBezTo>
                    <a:pt x="1016489" y="140998"/>
                    <a:pt x="1041157" y="264776"/>
                    <a:pt x="1051675" y="356973"/>
                  </a:cubicBezTo>
                  <a:lnTo>
                    <a:pt x="1083975" y="602023"/>
                  </a:lnTo>
                  <a:cubicBezTo>
                    <a:pt x="1084789" y="765231"/>
                    <a:pt x="1059669" y="806637"/>
                    <a:pt x="966613" y="901753"/>
                  </a:cubicBezTo>
                  <a:cubicBezTo>
                    <a:pt x="910153" y="966250"/>
                    <a:pt x="821095" y="1011760"/>
                    <a:pt x="713135" y="1026319"/>
                  </a:cubicBezTo>
                  <a:cubicBezTo>
                    <a:pt x="605175" y="1040878"/>
                    <a:pt x="416248" y="1051946"/>
                    <a:pt x="318855" y="989106"/>
                  </a:cubicBezTo>
                  <a:cubicBezTo>
                    <a:pt x="221462" y="926265"/>
                    <a:pt x="147001" y="727446"/>
                    <a:pt x="128776" y="649273"/>
                  </a:cubicBezTo>
                  <a:cubicBezTo>
                    <a:pt x="93895" y="519198"/>
                    <a:pt x="28063" y="235695"/>
                    <a:pt x="0" y="49738"/>
                  </a:cubicBezTo>
                  <a:cubicBezTo>
                    <a:pt x="152500" y="20987"/>
                    <a:pt x="429040" y="429202"/>
                    <a:pt x="620956" y="642355"/>
                  </a:cubicBezTo>
                  <a:cubicBezTo>
                    <a:pt x="695371" y="468649"/>
                    <a:pt x="814439" y="166732"/>
                    <a:pt x="886064" y="1039"/>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24F4E174-07D6-0E6C-AA5A-531E0B8A72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842612" flipH="1" flipV="1">
              <a:off x="10264609" y="74723"/>
              <a:ext cx="1083994" cy="1037611"/>
            </a:xfrm>
            <a:custGeom>
              <a:avLst/>
              <a:gdLst>
                <a:gd name="connsiteX0" fmla="*/ 886519 w 1083994"/>
                <a:gd name="connsiteY0" fmla="*/ 0 h 1037611"/>
                <a:gd name="connsiteX1" fmla="*/ 990233 w 1083994"/>
                <a:gd name="connsiteY1" fmla="*/ 29654 h 1037611"/>
                <a:gd name="connsiteX2" fmla="*/ 993535 w 1083994"/>
                <a:gd name="connsiteY2" fmla="*/ 43080 h 1037611"/>
                <a:gd name="connsiteX3" fmla="*/ 1051675 w 1083994"/>
                <a:gd name="connsiteY3" fmla="*/ 356971 h 1037611"/>
                <a:gd name="connsiteX4" fmla="*/ 1083975 w 1083994"/>
                <a:gd name="connsiteY4" fmla="*/ 602021 h 1037611"/>
                <a:gd name="connsiteX5" fmla="*/ 966613 w 1083994"/>
                <a:gd name="connsiteY5" fmla="*/ 901751 h 1037611"/>
                <a:gd name="connsiteX6" fmla="*/ 713135 w 1083994"/>
                <a:gd name="connsiteY6" fmla="*/ 1026317 h 1037611"/>
                <a:gd name="connsiteX7" fmla="*/ 318855 w 1083994"/>
                <a:gd name="connsiteY7" fmla="*/ 989104 h 1037611"/>
                <a:gd name="connsiteX8" fmla="*/ 128776 w 1083994"/>
                <a:gd name="connsiteY8" fmla="*/ 649271 h 1037611"/>
                <a:gd name="connsiteX9" fmla="*/ 0 w 1083994"/>
                <a:gd name="connsiteY9" fmla="*/ 49736 h 1037611"/>
                <a:gd name="connsiteX10" fmla="*/ 620956 w 1083994"/>
                <a:gd name="connsiteY10" fmla="*/ 642353 h 1037611"/>
                <a:gd name="connsiteX11" fmla="*/ 886064 w 1083994"/>
                <a:gd name="connsiteY11" fmla="*/ 1037 h 103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3994" h="1037611">
                  <a:moveTo>
                    <a:pt x="886519" y="0"/>
                  </a:moveTo>
                  <a:lnTo>
                    <a:pt x="990233" y="29654"/>
                  </a:lnTo>
                  <a:lnTo>
                    <a:pt x="993535" y="43080"/>
                  </a:lnTo>
                  <a:cubicBezTo>
                    <a:pt x="1016489" y="140996"/>
                    <a:pt x="1041157" y="264774"/>
                    <a:pt x="1051675" y="356971"/>
                  </a:cubicBezTo>
                  <a:lnTo>
                    <a:pt x="1083975" y="602021"/>
                  </a:lnTo>
                  <a:cubicBezTo>
                    <a:pt x="1084789" y="765229"/>
                    <a:pt x="1059669" y="806635"/>
                    <a:pt x="966613" y="901751"/>
                  </a:cubicBezTo>
                  <a:cubicBezTo>
                    <a:pt x="910153" y="966248"/>
                    <a:pt x="821095" y="1011758"/>
                    <a:pt x="713135" y="1026317"/>
                  </a:cubicBezTo>
                  <a:cubicBezTo>
                    <a:pt x="605175" y="1040876"/>
                    <a:pt x="416248" y="1051944"/>
                    <a:pt x="318855" y="989104"/>
                  </a:cubicBezTo>
                  <a:cubicBezTo>
                    <a:pt x="221462" y="926263"/>
                    <a:pt x="147001" y="727444"/>
                    <a:pt x="128776" y="649271"/>
                  </a:cubicBezTo>
                  <a:cubicBezTo>
                    <a:pt x="93895" y="519196"/>
                    <a:pt x="28063" y="235693"/>
                    <a:pt x="0" y="49736"/>
                  </a:cubicBezTo>
                  <a:cubicBezTo>
                    <a:pt x="152500" y="20985"/>
                    <a:pt x="429040" y="429200"/>
                    <a:pt x="620956" y="642353"/>
                  </a:cubicBezTo>
                  <a:cubicBezTo>
                    <a:pt x="695371" y="468647"/>
                    <a:pt x="814439" y="166730"/>
                    <a:pt x="886064" y="1037"/>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Content Placeholder 2">
            <a:extLst>
              <a:ext uri="{FF2B5EF4-FFF2-40B4-BE49-F238E27FC236}">
                <a16:creationId xmlns:a16="http://schemas.microsoft.com/office/drawing/2014/main" id="{175C2351-E20C-3BD4-CEB5-9BAF268C520E}"/>
              </a:ext>
            </a:extLst>
          </p:cNvPr>
          <p:cNvSpPr>
            <a:spLocks noGrp="1"/>
          </p:cNvSpPr>
          <p:nvPr>
            <p:ph idx="1"/>
          </p:nvPr>
        </p:nvSpPr>
        <p:spPr>
          <a:xfrm>
            <a:off x="742811" y="3757915"/>
            <a:ext cx="27141631" cy="17090405"/>
          </a:xfrm>
        </p:spPr>
        <p:txBody>
          <a:bodyPr>
            <a:normAutofit lnSpcReduction="10000"/>
          </a:bodyPr>
          <a:lstStyle/>
          <a:p>
            <a:pPr marL="0" indent="0">
              <a:buNone/>
            </a:pPr>
            <a:r>
              <a:rPr lang="en-GB" sz="6000" dirty="0">
                <a:solidFill>
                  <a:srgbClr val="335B74"/>
                </a:solidFill>
              </a:rPr>
              <a:t>"talking to somebody that's been in a similar situation. I feel like I'm more likely to listen to them as well" (Catherine).  </a:t>
            </a:r>
          </a:p>
          <a:p>
            <a:pPr marL="0" indent="0">
              <a:buNone/>
            </a:pPr>
            <a:endParaRPr lang="en-GB" sz="6000" dirty="0">
              <a:solidFill>
                <a:srgbClr val="335B74"/>
              </a:solidFill>
            </a:endParaRPr>
          </a:p>
          <a:p>
            <a:pPr marL="0" indent="0">
              <a:buNone/>
            </a:pPr>
            <a:r>
              <a:rPr lang="en-GB" sz="6000" dirty="0">
                <a:solidFill>
                  <a:srgbClr val="335B74"/>
                </a:solidFill>
              </a:rPr>
              <a:t>"There should be a diabetic. If you're </a:t>
            </a:r>
            <a:r>
              <a:rPr lang="en-GB" sz="6000" dirty="0" err="1">
                <a:solidFill>
                  <a:srgbClr val="335B74"/>
                </a:solidFill>
              </a:rPr>
              <a:t>gonna</a:t>
            </a:r>
            <a:r>
              <a:rPr lang="en-GB" sz="6000" dirty="0">
                <a:solidFill>
                  <a:srgbClr val="335B74"/>
                </a:solidFill>
              </a:rPr>
              <a:t> do something with eating disorders and diabetes, have a diabetic there train a diabetic up" (Mathew). </a:t>
            </a:r>
          </a:p>
          <a:p>
            <a:pPr marL="0" indent="0">
              <a:buNone/>
            </a:pPr>
            <a:endParaRPr lang="en-GB" sz="6000" dirty="0">
              <a:solidFill>
                <a:srgbClr val="335B74"/>
              </a:solidFill>
            </a:endParaRPr>
          </a:p>
          <a:p>
            <a:pPr marL="0" indent="0">
              <a:buNone/>
            </a:pPr>
            <a:r>
              <a:rPr lang="en-GB" sz="6000" dirty="0">
                <a:solidFill>
                  <a:srgbClr val="335B74"/>
                </a:solidFill>
              </a:rPr>
              <a:t>"All I wanted was somebody to just give me some kind of a meal plan guide" (Natasha). </a:t>
            </a:r>
          </a:p>
          <a:p>
            <a:pPr marL="0" indent="0">
              <a:buNone/>
            </a:pPr>
            <a:endParaRPr lang="en-GB" sz="6000" dirty="0">
              <a:solidFill>
                <a:srgbClr val="335B74"/>
              </a:solidFill>
            </a:endParaRPr>
          </a:p>
          <a:p>
            <a:pPr marL="0" indent="0">
              <a:buNone/>
            </a:pPr>
            <a:r>
              <a:rPr lang="en-GB" sz="6000" dirty="0">
                <a:solidFill>
                  <a:srgbClr val="335B74"/>
                </a:solidFill>
              </a:rPr>
              <a:t>"He gave me 10 meals, the bolus's, the carb content. And those ten meals you could throw in anywhere in the month. And it helped me a lot, having reassurance from a medical professional that it wasn't wrong. Yeah, I wasn't </a:t>
            </a:r>
            <a:r>
              <a:rPr lang="en-GB" sz="6000" dirty="0" err="1">
                <a:solidFill>
                  <a:srgbClr val="335B74"/>
                </a:solidFill>
              </a:rPr>
              <a:t>gonna</a:t>
            </a:r>
            <a:r>
              <a:rPr lang="en-GB" sz="6000" dirty="0">
                <a:solidFill>
                  <a:srgbClr val="335B74"/>
                </a:solidFill>
              </a:rPr>
              <a:t> mess it up" (Bethan).</a:t>
            </a:r>
          </a:p>
          <a:p>
            <a:pPr marL="0" indent="0">
              <a:buNone/>
            </a:pPr>
            <a:endParaRPr lang="en-GB" sz="6000" dirty="0">
              <a:solidFill>
                <a:srgbClr val="335B74"/>
              </a:solidFill>
            </a:endParaRPr>
          </a:p>
          <a:p>
            <a:pPr marL="0" indent="0">
              <a:buNone/>
            </a:pPr>
            <a:r>
              <a:rPr lang="en-GB" sz="6000" dirty="0">
                <a:solidFill>
                  <a:srgbClr val="335B74"/>
                </a:solidFill>
              </a:rPr>
              <a:t>"There's a lot of information on the Internet as well. that is conflicting and confusing" (Bethan).  </a:t>
            </a:r>
          </a:p>
          <a:p>
            <a:pPr marL="0" indent="0">
              <a:buNone/>
            </a:pPr>
            <a:endParaRPr lang="en-GB" sz="6000" dirty="0">
              <a:solidFill>
                <a:srgbClr val="335B74"/>
              </a:solidFill>
            </a:endParaRPr>
          </a:p>
          <a:p>
            <a:pPr marL="0" indent="0">
              <a:buNone/>
            </a:pPr>
            <a:r>
              <a:rPr lang="en-GB" sz="6000" dirty="0">
                <a:solidFill>
                  <a:srgbClr val="335B74"/>
                </a:solidFill>
              </a:rPr>
              <a:t>"More information, especially with diabetes because you know, I didn't realise I had an eating disorder, and some people might not realise. You know, it would be really helpful to get that message across earlier" (Ellen).  </a:t>
            </a:r>
          </a:p>
          <a:p>
            <a:pPr marL="0" indent="0">
              <a:buNone/>
            </a:pPr>
            <a:endParaRPr lang="en-GB" sz="3500" dirty="0"/>
          </a:p>
        </p:txBody>
      </p:sp>
    </p:spTree>
    <p:extLst>
      <p:ext uri="{BB962C8B-B14F-4D97-AF65-F5344CB8AC3E}">
        <p14:creationId xmlns:p14="http://schemas.microsoft.com/office/powerpoint/2010/main" val="3226878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716E1BC-20FE-92F7-C34B-921AA0067882}"/>
              </a:ext>
            </a:extLst>
          </p:cNvPr>
          <p:cNvGraphicFramePr/>
          <p:nvPr>
            <p:extLst>
              <p:ext uri="{D42A27DB-BD31-4B8C-83A1-F6EECF244321}">
                <p14:modId xmlns:p14="http://schemas.microsoft.com/office/powerpoint/2010/main" val="3018244082"/>
              </p:ext>
            </p:extLst>
          </p:nvPr>
        </p:nvGraphicFramePr>
        <p:xfrm>
          <a:off x="2658938" y="4612272"/>
          <a:ext cx="23299553" cy="14846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Quad Arrow 4">
            <a:extLst>
              <a:ext uri="{FF2B5EF4-FFF2-40B4-BE49-F238E27FC236}">
                <a16:creationId xmlns:a16="http://schemas.microsoft.com/office/drawing/2014/main" id="{D002C7A2-0BAD-F20E-ADE2-933CE34C80B3}"/>
              </a:ext>
            </a:extLst>
          </p:cNvPr>
          <p:cNvSpPr/>
          <p:nvPr/>
        </p:nvSpPr>
        <p:spPr>
          <a:xfrm>
            <a:off x="12568460" y="10278351"/>
            <a:ext cx="3480508" cy="3513947"/>
          </a:xfrm>
          <a:prstGeom prst="quadArrow">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8" name="Title 1">
            <a:extLst>
              <a:ext uri="{FF2B5EF4-FFF2-40B4-BE49-F238E27FC236}">
                <a16:creationId xmlns:a16="http://schemas.microsoft.com/office/drawing/2014/main" id="{C805332E-DB8A-3C13-299B-39B964C2CA9C}"/>
              </a:ext>
            </a:extLst>
          </p:cNvPr>
          <p:cNvSpPr txBox="1">
            <a:spLocks/>
          </p:cNvSpPr>
          <p:nvPr/>
        </p:nvSpPr>
        <p:spPr>
          <a:xfrm>
            <a:off x="1503904" y="0"/>
            <a:ext cx="26112371" cy="4133179"/>
          </a:xfrm>
          <a:prstGeom prst="rect">
            <a:avLst/>
          </a:prstGeom>
        </p:spPr>
        <p:txBody>
          <a:bodyPr vert="horz" lIns="91440" tIns="45720" rIns="91440" bIns="45720" rtlCol="0" anchor="ctr">
            <a:normAutofit/>
          </a:bodyPr>
          <a:lstStyle>
            <a:lvl1pPr algn="l" defTabSz="2270638" rtl="0" eaLnBrk="1" latinLnBrk="0" hangingPunct="1">
              <a:lnSpc>
                <a:spcPct val="90000"/>
              </a:lnSpc>
              <a:spcBef>
                <a:spcPct val="0"/>
              </a:spcBef>
              <a:buNone/>
              <a:defRPr sz="10926" kern="1200">
                <a:solidFill>
                  <a:schemeClr val="tx1"/>
                </a:solidFill>
                <a:latin typeface="+mj-lt"/>
                <a:ea typeface="+mj-ea"/>
                <a:cs typeface="+mj-cs"/>
              </a:defRPr>
            </a:lvl1pPr>
          </a:lstStyle>
          <a:p>
            <a:r>
              <a:rPr lang="en-GB" sz="4800" b="1" dirty="0">
                <a:solidFill>
                  <a:schemeClr val="accent6">
                    <a:lumMod val="50000"/>
                  </a:schemeClr>
                </a:solidFill>
                <a:latin typeface="+mn-lt"/>
                <a:ea typeface="Times New Roman" panose="02020603050405020304" pitchFamily="18" charset="0"/>
              </a:rPr>
              <a:t>Figure 1</a:t>
            </a:r>
            <a:br>
              <a:rPr lang="en-GB" sz="4800" b="1" dirty="0">
                <a:solidFill>
                  <a:schemeClr val="accent6">
                    <a:lumMod val="50000"/>
                  </a:schemeClr>
                </a:solidFill>
                <a:latin typeface="+mn-lt"/>
                <a:ea typeface="Times New Roman" panose="02020603050405020304" pitchFamily="18" charset="0"/>
              </a:rPr>
            </a:br>
            <a:br>
              <a:rPr lang="en-GB" sz="4800" dirty="0">
                <a:solidFill>
                  <a:schemeClr val="accent6">
                    <a:lumMod val="50000"/>
                  </a:schemeClr>
                </a:solidFill>
                <a:latin typeface="+mn-lt"/>
                <a:ea typeface="Times New Roman" panose="02020603050405020304" pitchFamily="18" charset="0"/>
              </a:rPr>
            </a:br>
            <a:r>
              <a:rPr lang="en-GB" sz="4800" i="1" dirty="0">
                <a:solidFill>
                  <a:schemeClr val="accent6">
                    <a:lumMod val="50000"/>
                  </a:schemeClr>
                </a:solidFill>
                <a:latin typeface="+mn-lt"/>
                <a:ea typeface="Calibri" panose="020F0502020204030204" pitchFamily="34" charset="0"/>
                <a:cs typeface="Times New Roman" panose="02020603050405020304" pitchFamily="18" charset="0"/>
              </a:rPr>
              <a:t>A model representation of participants experiences of a negative attitude towards diabetes, feeling out of control and eating disorder behaviours</a:t>
            </a:r>
            <a:r>
              <a:rPr lang="en-GB" sz="4800" dirty="0">
                <a:solidFill>
                  <a:schemeClr val="accent6">
                    <a:lumMod val="50000"/>
                  </a:schemeClr>
                </a:solidFill>
                <a:latin typeface="+mn-lt"/>
              </a:rPr>
              <a:t> </a:t>
            </a:r>
          </a:p>
        </p:txBody>
      </p:sp>
    </p:spTree>
    <p:extLst>
      <p:ext uri="{BB962C8B-B14F-4D97-AF65-F5344CB8AC3E}">
        <p14:creationId xmlns:p14="http://schemas.microsoft.com/office/powerpoint/2010/main" val="459262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0FA-26B7-2E47-D827-A63872F50202}"/>
              </a:ext>
            </a:extLst>
          </p:cNvPr>
          <p:cNvSpPr>
            <a:spLocks noGrp="1"/>
          </p:cNvSpPr>
          <p:nvPr>
            <p:ph type="title"/>
          </p:nvPr>
        </p:nvSpPr>
        <p:spPr>
          <a:xfrm>
            <a:off x="2081421" y="539864"/>
            <a:ext cx="26112371" cy="4133179"/>
          </a:xfrm>
        </p:spPr>
        <p:txBody>
          <a:bodyPr>
            <a:normAutofit/>
          </a:bodyPr>
          <a:lstStyle/>
          <a:p>
            <a:r>
              <a:rPr lang="en-GB" sz="4800" b="1" dirty="0">
                <a:solidFill>
                  <a:schemeClr val="accent6">
                    <a:lumMod val="50000"/>
                  </a:schemeClr>
                </a:solidFill>
                <a:effectLst/>
                <a:latin typeface="+mn-lt"/>
                <a:ea typeface="Times New Roman" panose="02020603050405020304" pitchFamily="18" charset="0"/>
              </a:rPr>
              <a:t>Figure 2</a:t>
            </a:r>
            <a:br>
              <a:rPr lang="en-GB" sz="4800" b="1" dirty="0">
                <a:solidFill>
                  <a:schemeClr val="accent6">
                    <a:lumMod val="50000"/>
                  </a:schemeClr>
                </a:solidFill>
                <a:effectLst/>
                <a:latin typeface="+mn-lt"/>
                <a:ea typeface="Times New Roman" panose="02020603050405020304" pitchFamily="18" charset="0"/>
              </a:rPr>
            </a:br>
            <a:br>
              <a:rPr lang="en-GB" sz="4800" dirty="0">
                <a:solidFill>
                  <a:schemeClr val="accent6">
                    <a:lumMod val="50000"/>
                  </a:schemeClr>
                </a:solidFill>
                <a:effectLst/>
                <a:latin typeface="+mn-lt"/>
                <a:ea typeface="Times New Roman" panose="02020603050405020304" pitchFamily="18" charset="0"/>
              </a:rPr>
            </a:br>
            <a:r>
              <a:rPr lang="en-GB" sz="4800" dirty="0">
                <a:solidFill>
                  <a:schemeClr val="accent6">
                    <a:lumMod val="50000"/>
                  </a:schemeClr>
                </a:solidFill>
                <a:effectLst/>
                <a:latin typeface="+mn-lt"/>
                <a:ea typeface="Times New Roman" panose="02020603050405020304" pitchFamily="18" charset="0"/>
              </a:rPr>
              <a:t>A </a:t>
            </a:r>
            <a:r>
              <a:rPr lang="en-GB" sz="4800" i="1" dirty="0">
                <a:solidFill>
                  <a:schemeClr val="accent6">
                    <a:lumMod val="50000"/>
                  </a:schemeClr>
                </a:solidFill>
                <a:effectLst/>
                <a:latin typeface="+mn-lt"/>
                <a:ea typeface="Calibri" panose="020F0502020204030204" pitchFamily="34" charset="0"/>
                <a:cs typeface="Times New Roman" panose="02020603050405020304" pitchFamily="18" charset="0"/>
              </a:rPr>
              <a:t>model representation of participants experiences of conflicting thoughts about recovery, difficulty accessing support and feelings of hopeless</a:t>
            </a:r>
            <a:r>
              <a:rPr lang="en-GB" sz="4800" dirty="0">
                <a:solidFill>
                  <a:schemeClr val="accent6">
                    <a:lumMod val="50000"/>
                  </a:schemeClr>
                </a:solidFill>
                <a:effectLst/>
                <a:latin typeface="+mn-lt"/>
              </a:rPr>
              <a:t> </a:t>
            </a:r>
            <a:endParaRPr lang="en-GB" sz="4800" dirty="0">
              <a:solidFill>
                <a:schemeClr val="accent6">
                  <a:lumMod val="50000"/>
                </a:schemeClr>
              </a:solidFill>
              <a:latin typeface="+mn-lt"/>
            </a:endParaRPr>
          </a:p>
        </p:txBody>
      </p:sp>
      <p:graphicFrame>
        <p:nvGraphicFramePr>
          <p:cNvPr id="9" name="Content Placeholder 8">
            <a:extLst>
              <a:ext uri="{FF2B5EF4-FFF2-40B4-BE49-F238E27FC236}">
                <a16:creationId xmlns:a16="http://schemas.microsoft.com/office/drawing/2014/main" id="{992A290E-7CA1-C769-A332-EA318E6B88B4}"/>
              </a:ext>
            </a:extLst>
          </p:cNvPr>
          <p:cNvGraphicFramePr>
            <a:graphicFrameLocks noGrp="1"/>
          </p:cNvGraphicFramePr>
          <p:nvPr>
            <p:ph idx="1"/>
            <p:extLst>
              <p:ext uri="{D42A27DB-BD31-4B8C-83A1-F6EECF244321}">
                <p14:modId xmlns:p14="http://schemas.microsoft.com/office/powerpoint/2010/main" val="1280569907"/>
              </p:ext>
            </p:extLst>
          </p:nvPr>
        </p:nvGraphicFramePr>
        <p:xfrm>
          <a:off x="1684213" y="5429910"/>
          <a:ext cx="26509579" cy="1455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Quad Arrow 9">
            <a:extLst>
              <a:ext uri="{FF2B5EF4-FFF2-40B4-BE49-F238E27FC236}">
                <a16:creationId xmlns:a16="http://schemas.microsoft.com/office/drawing/2014/main" id="{4CD946B6-E5D3-FC42-73B3-3356C093E30C}"/>
              </a:ext>
            </a:extLst>
          </p:cNvPr>
          <p:cNvSpPr/>
          <p:nvPr/>
        </p:nvSpPr>
        <p:spPr>
          <a:xfrm>
            <a:off x="13198748" y="10949120"/>
            <a:ext cx="3480508" cy="3513947"/>
          </a:xfrm>
          <a:prstGeom prst="quadArrow">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Tree>
    <p:extLst>
      <p:ext uri="{BB962C8B-B14F-4D97-AF65-F5344CB8AC3E}">
        <p14:creationId xmlns:p14="http://schemas.microsoft.com/office/powerpoint/2010/main" val="2589970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503841923"/>
              </p:ext>
            </p:extLst>
          </p:nvPr>
        </p:nvGraphicFramePr>
        <p:xfrm>
          <a:off x="1597859" y="1456267"/>
          <a:ext cx="27079494" cy="18389600"/>
        </p:xfrm>
        <a:graphic>
          <a:graphicData uri="http://schemas.openxmlformats.org/drawingml/2006/table">
            <a:tbl>
              <a:tblPr firstRow="1" bandRow="1">
                <a:tableStyleId>{93296810-A885-4BE3-A3E7-6D5BEEA58F35}</a:tableStyleId>
              </a:tblPr>
              <a:tblGrid>
                <a:gridCol w="27079494">
                  <a:extLst>
                    <a:ext uri="{9D8B030D-6E8A-4147-A177-3AD203B41FA5}">
                      <a16:colId xmlns:a16="http://schemas.microsoft.com/office/drawing/2014/main" val="20000"/>
                    </a:ext>
                  </a:extLst>
                </a:gridCol>
              </a:tblGrid>
              <a:tr h="1727509">
                <a:tc>
                  <a:txBody>
                    <a:bodyPr/>
                    <a:lstStyle/>
                    <a:p>
                      <a:pPr algn="ctr"/>
                      <a:r>
                        <a:rPr lang="en-GB" sz="6600" b="1" u="sng" cap="none" spc="0" dirty="0">
                          <a:solidFill>
                            <a:schemeClr val="tx1"/>
                          </a:solidFill>
                        </a:rPr>
                        <a:t>Implications</a:t>
                      </a:r>
                      <a:endParaRPr lang="en-GB" sz="6600" b="1" cap="none" spc="0" dirty="0">
                        <a:solidFill>
                          <a:schemeClr val="tx1"/>
                        </a:solidFill>
                      </a:endParaRPr>
                    </a:p>
                  </a:txBody>
                  <a:tcPr marL="104724" marR="104724" marT="133284" marB="133284"/>
                </a:tc>
                <a:extLst>
                  <a:ext uri="{0D108BD9-81ED-4DB2-BD59-A6C34878D82A}">
                    <a16:rowId xmlns:a16="http://schemas.microsoft.com/office/drawing/2014/main" val="10000"/>
                  </a:ext>
                </a:extLst>
              </a:tr>
              <a:tr h="4653126">
                <a:tc>
                  <a:txBody>
                    <a:bodyPr/>
                    <a:lstStyle/>
                    <a:p>
                      <a:pPr marL="1143000" indent="-1143000" algn="ctr">
                        <a:buFont typeface="Wingdings" pitchFamily="2" charset="2"/>
                        <a:buNone/>
                      </a:pPr>
                      <a:endParaRPr lang="en-GB" sz="4400" kern="1200" cap="none" spc="0" dirty="0">
                        <a:solidFill>
                          <a:schemeClr val="tx1"/>
                        </a:solidFill>
                        <a:effectLst/>
                      </a:endParaRPr>
                    </a:p>
                    <a:p>
                      <a:pPr marL="1143000" indent="-1143000" algn="ctr">
                        <a:buFont typeface="Wingdings" pitchFamily="2" charset="2"/>
                        <a:buNone/>
                      </a:pPr>
                      <a:r>
                        <a:rPr lang="en-GB" sz="4400" kern="1200" cap="none" spc="0" dirty="0">
                          <a:solidFill>
                            <a:schemeClr val="tx1"/>
                          </a:solidFill>
                          <a:effectLst/>
                        </a:rPr>
                        <a:t>This study highlights the need for clinicians to consider psychosocial factors in managing diabetes, particularly for individuals with additional eating disorder psychopathology (</a:t>
                      </a:r>
                      <a:r>
                        <a:rPr lang="en-GB" sz="4400" u="sng" kern="1200" cap="none" spc="0" dirty="0">
                          <a:solidFill>
                            <a:schemeClr val="tx1"/>
                          </a:solidFill>
                          <a:effectLst/>
                          <a:hlinkClick r:id="rId2" tooltip="Harrison, 2021 #108">
                            <a:extLst>
                              <a:ext uri="{A12FA001-AC4F-418D-AE19-62706E023703}">
                                <ahyp:hlinkClr xmlns:ahyp="http://schemas.microsoft.com/office/drawing/2018/hyperlinkcolor" val="tx"/>
                              </a:ext>
                            </a:extLst>
                          </a:hlinkClick>
                        </a:rPr>
                        <a:t>Harrison et al., 2021</a:t>
                      </a:r>
                      <a:r>
                        <a:rPr lang="en-GB" sz="4400" kern="1200" cap="none" spc="0" dirty="0">
                          <a:solidFill>
                            <a:schemeClr val="tx1"/>
                          </a:solidFill>
                          <a:effectLst/>
                        </a:rPr>
                        <a:t>; </a:t>
                      </a:r>
                      <a:r>
                        <a:rPr lang="en-GB" sz="4400" u="sng" kern="1200" cap="none" spc="0" dirty="0">
                          <a:solidFill>
                            <a:schemeClr val="tx1"/>
                          </a:solidFill>
                          <a:effectLst/>
                          <a:hlinkClick r:id="rId3" tooltip="Wild, 2023 #84">
                            <a:extLst>
                              <a:ext uri="{A12FA001-AC4F-418D-AE19-62706E023703}">
                                <ahyp:hlinkClr xmlns:ahyp="http://schemas.microsoft.com/office/drawing/2018/hyperlinkcolor" val="tx"/>
                              </a:ext>
                            </a:extLst>
                          </a:hlinkClick>
                        </a:rPr>
                        <a:t>Wild et al., 2023</a:t>
                      </a:r>
                      <a:r>
                        <a:rPr lang="en-GB" sz="4400" kern="1200" cap="none" spc="0" dirty="0">
                          <a:solidFill>
                            <a:schemeClr val="tx1"/>
                          </a:solidFill>
                          <a:effectLst/>
                        </a:rPr>
                        <a:t>; </a:t>
                      </a:r>
                      <a:r>
                        <a:rPr lang="en-GB" sz="4400" u="sng" kern="1200" cap="none" spc="0" dirty="0">
                          <a:solidFill>
                            <a:schemeClr val="tx1"/>
                          </a:solidFill>
                          <a:effectLst/>
                          <a:hlinkClick r:id="rId4" tooltip="Zaremba, 2022 #54">
                            <a:extLst>
                              <a:ext uri="{A12FA001-AC4F-418D-AE19-62706E023703}">
                                <ahyp:hlinkClr xmlns:ahyp="http://schemas.microsoft.com/office/drawing/2018/hyperlinkcolor" val="tx"/>
                              </a:ext>
                            </a:extLst>
                          </a:hlinkClick>
                        </a:rPr>
                        <a:t>Zaremba et al., 2022</a:t>
                      </a:r>
                      <a:r>
                        <a:rPr lang="en-GB" sz="4400" kern="1200" cap="none" spc="0" dirty="0">
                          <a:solidFill>
                            <a:schemeClr val="tx1"/>
                          </a:solidFill>
                          <a:effectLst/>
                        </a:rPr>
                        <a:t>). </a:t>
                      </a:r>
                      <a:endParaRPr lang="en-GB" sz="4400" cap="none" spc="0" dirty="0">
                        <a:solidFill>
                          <a:schemeClr val="tx1"/>
                        </a:solidFill>
                      </a:endParaRPr>
                    </a:p>
                    <a:p>
                      <a:pPr marL="1143000" indent="-1143000" algn="ctr">
                        <a:buFont typeface="Wingdings" pitchFamily="2" charset="2"/>
                        <a:buNone/>
                      </a:pPr>
                      <a:endParaRPr lang="en-GB" sz="4400" cap="none" spc="0" dirty="0">
                        <a:solidFill>
                          <a:schemeClr val="tx1"/>
                        </a:solidFill>
                      </a:endParaRPr>
                    </a:p>
                  </a:txBody>
                  <a:tcPr marL="104724" marR="104724" marT="133284" marB="133284"/>
                </a:tc>
                <a:extLst>
                  <a:ext uri="{0D108BD9-81ED-4DB2-BD59-A6C34878D82A}">
                    <a16:rowId xmlns:a16="http://schemas.microsoft.com/office/drawing/2014/main" val="10001"/>
                  </a:ext>
                </a:extLst>
              </a:tr>
              <a:tr h="4095864">
                <a:tc>
                  <a:txBody>
                    <a:bodyPr/>
                    <a:lstStyle/>
                    <a:p>
                      <a:pPr marL="1143000" indent="-1143000" algn="ctr">
                        <a:buFont typeface="Wingdings" pitchFamily="2" charset="2"/>
                        <a:buNone/>
                      </a:pPr>
                      <a:endParaRPr lang="en-GB" sz="4400" cap="none" spc="0">
                        <a:solidFill>
                          <a:schemeClr val="tx1"/>
                        </a:solidFill>
                      </a:endParaRPr>
                    </a:p>
                    <a:p>
                      <a:pPr marL="1143000" indent="-1143000" algn="ctr">
                        <a:buFont typeface="Wingdings" pitchFamily="2" charset="2"/>
                        <a:buNone/>
                      </a:pPr>
                      <a:r>
                        <a:rPr lang="en-GB" sz="4400" kern="1200" cap="none" spc="0">
                          <a:solidFill>
                            <a:schemeClr val="tx1"/>
                          </a:solidFill>
                          <a:effectLst/>
                        </a:rPr>
                        <a:t>There is a need to increase staff awareness of T1DE and to provide transparent information about what T1DE is and the available support. Staff understanding needs to be improved through increasing staff training, and there is a need for more awareness materials, such as posters and leaflets in diabetes centres (</a:t>
                      </a:r>
                      <a:r>
                        <a:rPr lang="en-GB" sz="4400" u="sng" kern="1200" cap="none" spc="0">
                          <a:solidFill>
                            <a:schemeClr val="tx1"/>
                          </a:solidFill>
                          <a:effectLst/>
                          <a:hlinkClick r:id="rId5" tooltip="Wild, 2023 #84">
                            <a:extLst>
                              <a:ext uri="{A12FA001-AC4F-418D-AE19-62706E023703}">
                                <ahyp:hlinkClr xmlns:ahyp="http://schemas.microsoft.com/office/drawing/2018/hyperlinkcolor" val="tx"/>
                              </a:ext>
                            </a:extLst>
                          </a:hlinkClick>
                        </a:rPr>
                        <a:t>Wild et al., 2023</a:t>
                      </a:r>
                      <a:r>
                        <a:rPr lang="en-GB" sz="4400" kern="1200" cap="none" spc="0">
                          <a:solidFill>
                            <a:schemeClr val="tx1"/>
                          </a:solidFill>
                          <a:effectLst/>
                        </a:rPr>
                        <a:t>). </a:t>
                      </a:r>
                      <a:r>
                        <a:rPr lang="en-GB" sz="4400" cap="none" spc="0">
                          <a:solidFill>
                            <a:schemeClr val="tx1"/>
                          </a:solidFill>
                        </a:rPr>
                        <a:t> </a:t>
                      </a:r>
                    </a:p>
                    <a:p>
                      <a:pPr marL="1143000" indent="-1143000" algn="ctr">
                        <a:buFont typeface="Wingdings" pitchFamily="2" charset="2"/>
                        <a:buNone/>
                      </a:pPr>
                      <a:endParaRPr lang="en-GB" sz="4400" cap="none" spc="0">
                        <a:solidFill>
                          <a:schemeClr val="tx1"/>
                        </a:solidFill>
                      </a:endParaRPr>
                    </a:p>
                  </a:txBody>
                  <a:tcPr marL="104724" marR="104724" marT="133284" marB="133284"/>
                </a:tc>
                <a:extLst>
                  <a:ext uri="{0D108BD9-81ED-4DB2-BD59-A6C34878D82A}">
                    <a16:rowId xmlns:a16="http://schemas.microsoft.com/office/drawing/2014/main" val="10003"/>
                  </a:ext>
                </a:extLst>
              </a:tr>
              <a:tr h="4653126">
                <a:tc>
                  <a:txBody>
                    <a:bodyPr/>
                    <a:lstStyle/>
                    <a:p>
                      <a:pPr marL="1143000" indent="-1143000" algn="ctr">
                        <a:buFont typeface="Wingdings" pitchFamily="2" charset="2"/>
                        <a:buNone/>
                      </a:pPr>
                      <a:endParaRPr lang="en-GB" sz="4400" cap="none" spc="0">
                        <a:solidFill>
                          <a:schemeClr val="tx1"/>
                        </a:solidFill>
                      </a:endParaRPr>
                    </a:p>
                    <a:p>
                      <a:pPr marL="1143000" indent="-1143000" algn="ctr">
                        <a:buFont typeface="Wingdings" pitchFamily="2" charset="2"/>
                        <a:buNone/>
                      </a:pPr>
                      <a:r>
                        <a:rPr lang="en-GB" sz="4400" kern="1200" cap="none" spc="0">
                          <a:solidFill>
                            <a:schemeClr val="tx1"/>
                          </a:solidFill>
                          <a:effectLst/>
                        </a:rPr>
                        <a:t>Furthermore, this study highlighted the importance of creating links between the eating disorder service and diabetes teams and suggests the potential benefits of joint working to create a dietary psychoeducation group and potentially recruiting a peer support worker to work across both services (</a:t>
                      </a:r>
                      <a:r>
                        <a:rPr lang="en-GB" sz="4400" u="sng" kern="1200" cap="none" spc="0">
                          <a:solidFill>
                            <a:schemeClr val="tx1"/>
                          </a:solidFill>
                          <a:effectLst/>
                          <a:hlinkClick r:id="rId6" tooltip="Wild, 2023 #84">
                            <a:extLst>
                              <a:ext uri="{A12FA001-AC4F-418D-AE19-62706E023703}">
                                <ahyp:hlinkClr xmlns:ahyp="http://schemas.microsoft.com/office/drawing/2018/hyperlinkcolor" val="tx"/>
                              </a:ext>
                            </a:extLst>
                          </a:hlinkClick>
                        </a:rPr>
                        <a:t>Wild et al., 2023</a:t>
                      </a:r>
                      <a:r>
                        <a:rPr lang="en-GB" sz="4400" kern="1200" cap="none" spc="0">
                          <a:solidFill>
                            <a:schemeClr val="tx1"/>
                          </a:solidFill>
                          <a:effectLst/>
                        </a:rPr>
                        <a:t>; </a:t>
                      </a:r>
                      <a:r>
                        <a:rPr lang="en-GB" sz="4400" u="sng" kern="1200" cap="none" spc="0">
                          <a:solidFill>
                            <a:schemeClr val="tx1"/>
                          </a:solidFill>
                          <a:effectLst/>
                          <a:hlinkClick r:id="rId7" tooltip="Zaremba, 2022 #54">
                            <a:extLst>
                              <a:ext uri="{A12FA001-AC4F-418D-AE19-62706E023703}">
                                <ahyp:hlinkClr xmlns:ahyp="http://schemas.microsoft.com/office/drawing/2018/hyperlinkcolor" val="tx"/>
                              </a:ext>
                            </a:extLst>
                          </a:hlinkClick>
                        </a:rPr>
                        <a:t>Zaremba et al., 2022</a:t>
                      </a:r>
                      <a:r>
                        <a:rPr lang="en-GB" sz="4400" kern="1200" cap="none" spc="0">
                          <a:solidFill>
                            <a:schemeClr val="tx1"/>
                          </a:solidFill>
                          <a:effectLst/>
                        </a:rPr>
                        <a:t>). </a:t>
                      </a:r>
                      <a:endParaRPr lang="en-GB" sz="4400" cap="none" spc="0">
                        <a:solidFill>
                          <a:schemeClr val="tx1"/>
                        </a:solidFill>
                      </a:endParaRPr>
                    </a:p>
                  </a:txBody>
                  <a:tcPr marL="104724" marR="104724" marT="133284" marB="133284"/>
                </a:tc>
                <a:extLst>
                  <a:ext uri="{0D108BD9-81ED-4DB2-BD59-A6C34878D82A}">
                    <a16:rowId xmlns:a16="http://schemas.microsoft.com/office/drawing/2014/main" val="10004"/>
                  </a:ext>
                </a:extLst>
              </a:tr>
              <a:tr h="3259975">
                <a:tc>
                  <a:txBody>
                    <a:bodyPr/>
                    <a:lstStyle/>
                    <a:p>
                      <a:pPr marL="1143000" indent="-1143000" algn="ctr">
                        <a:buFont typeface="Wingdings" pitchFamily="2" charset="2"/>
                        <a:buNone/>
                      </a:pPr>
                      <a:endParaRPr lang="en-GB" sz="4400" kern="1200" cap="none" spc="0" dirty="0">
                        <a:solidFill>
                          <a:schemeClr val="tx1"/>
                        </a:solidFill>
                        <a:effectLst/>
                      </a:endParaRPr>
                    </a:p>
                    <a:p>
                      <a:pPr marL="1143000" indent="-1143000" algn="ctr">
                        <a:buFont typeface="Wingdings" pitchFamily="2" charset="2"/>
                        <a:buNone/>
                      </a:pPr>
                      <a:r>
                        <a:rPr lang="en-GB" sz="4400" kern="1200" cap="none" spc="0" dirty="0">
                          <a:solidFill>
                            <a:schemeClr val="tx1"/>
                          </a:solidFill>
                          <a:effectLst/>
                        </a:rPr>
                        <a:t>Following this initial service evaluation, further research is needed to evaluate the amendments to the T1DE pathways and to gather prospective information regarding individuals' experiences of support from the time of referral to assessment, treatment, and discharge from service.</a:t>
                      </a:r>
                      <a:r>
                        <a:rPr lang="en-GB" sz="4400" cap="none" spc="0" dirty="0">
                          <a:solidFill>
                            <a:schemeClr val="tx1"/>
                          </a:solidFill>
                          <a:effectLst/>
                        </a:rPr>
                        <a:t> </a:t>
                      </a:r>
                      <a:endParaRPr lang="en-GB" sz="4400" cap="none" spc="0" dirty="0">
                        <a:solidFill>
                          <a:schemeClr val="tx1"/>
                        </a:solidFill>
                      </a:endParaRPr>
                    </a:p>
                  </a:txBody>
                  <a:tcPr marL="104724" marR="104724" marT="133284" marB="133284"/>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1613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0" name="Rectangle 13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275212" cy="21383625"/>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3"/>
            <a:ext cx="30275207" cy="4960021"/>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 y="0"/>
            <a:ext cx="20151952" cy="4960021"/>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0151935" y="-3"/>
            <a:ext cx="10123270" cy="4960021"/>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659" y="-3"/>
            <a:ext cx="29134543" cy="4980884"/>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1F02709-1B3C-F941-0B21-2EEB05D2B4B5}"/>
              </a:ext>
            </a:extLst>
          </p:cNvPr>
          <p:cNvSpPr txBox="1"/>
          <p:nvPr/>
        </p:nvSpPr>
        <p:spPr>
          <a:xfrm>
            <a:off x="3405958" y="918385"/>
            <a:ext cx="24573657" cy="322303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11200" b="1" u="sng" kern="1200" dirty="0">
                <a:solidFill>
                  <a:srgbClr val="FFFFFF"/>
                </a:solidFill>
                <a:ea typeface="+mj-ea"/>
                <a:cs typeface="+mj-cs"/>
              </a:rPr>
              <a:t>Limitations</a:t>
            </a:r>
          </a:p>
        </p:txBody>
      </p:sp>
      <p:sp>
        <p:nvSpPr>
          <p:cNvPr id="2" name="TextBox 1">
            <a:extLst>
              <a:ext uri="{FF2B5EF4-FFF2-40B4-BE49-F238E27FC236}">
                <a16:creationId xmlns:a16="http://schemas.microsoft.com/office/drawing/2014/main" id="{BE280FEF-34D5-185F-5C50-7F7DA44E96C1}"/>
              </a:ext>
            </a:extLst>
          </p:cNvPr>
          <p:cNvSpPr txBox="1"/>
          <p:nvPr/>
        </p:nvSpPr>
        <p:spPr>
          <a:xfrm>
            <a:off x="332510" y="5458690"/>
            <a:ext cx="29482472" cy="15006549"/>
          </a:xfrm>
          <a:prstGeom prst="rect">
            <a:avLst/>
          </a:prstGeom>
        </p:spPr>
        <p:txBody>
          <a:bodyPr vert="horz" lIns="91440" tIns="45720" rIns="91440" bIns="45720" rtlCol="0" anchor="ctr">
            <a:normAutofit/>
          </a:bodyPr>
          <a:lstStyle/>
          <a:p>
            <a:pPr marL="685800" indent="-228600">
              <a:lnSpc>
                <a:spcPct val="90000"/>
              </a:lnSpc>
              <a:spcAft>
                <a:spcPts val="600"/>
              </a:spcAft>
              <a:buFont typeface="Arial" panose="020B0604020202020204" pitchFamily="34" charset="0"/>
              <a:buChar char="•"/>
            </a:pPr>
            <a:endParaRPr lang="en-US" sz="5200" cap="none" spc="60" dirty="0"/>
          </a:p>
          <a:p>
            <a:pPr marL="1143000" marR="0" indent="-228600" fontAlgn="auto">
              <a:lnSpc>
                <a:spcPct val="90000"/>
              </a:lnSpc>
              <a:spcBef>
                <a:spcPts val="0"/>
              </a:spcBef>
              <a:spcAft>
                <a:spcPts val="600"/>
              </a:spcAft>
              <a:buFont typeface="Arial" panose="020B0604020202020204" pitchFamily="34" charset="0"/>
              <a:buChar char="•"/>
            </a:pPr>
            <a:r>
              <a:rPr lang="en-US" sz="5200" dirty="0"/>
              <a:t>T</a:t>
            </a:r>
            <a:r>
              <a:rPr lang="en-US" sz="5200" i="0" u="none" strike="noStrike" spc="0" dirty="0">
                <a:effectLst/>
              </a:rPr>
              <a:t>his study is at risk of participant bias as the included participants were currently receiving support from SHED. It would be interesting to hear feedback from individuals who have decided not to have ongoing support from services and individuals who have not yet started treatment. </a:t>
            </a:r>
          </a:p>
          <a:p>
            <a:pPr marL="1143000" marR="0" indent="-228600" fontAlgn="auto">
              <a:lnSpc>
                <a:spcPct val="90000"/>
              </a:lnSpc>
              <a:spcBef>
                <a:spcPts val="0"/>
              </a:spcBef>
              <a:spcAft>
                <a:spcPts val="600"/>
              </a:spcAft>
              <a:buFont typeface="Arial" panose="020B0604020202020204" pitchFamily="34" charset="0"/>
              <a:buChar char="•"/>
            </a:pPr>
            <a:endParaRPr lang="en-US" sz="5200" i="0" u="none" strike="noStrike" dirty="0">
              <a:effectLst/>
            </a:endParaRPr>
          </a:p>
          <a:p>
            <a:pPr marL="1143000" marR="0" indent="-228600" fontAlgn="auto">
              <a:lnSpc>
                <a:spcPct val="90000"/>
              </a:lnSpc>
              <a:spcBef>
                <a:spcPts val="0"/>
              </a:spcBef>
              <a:spcAft>
                <a:spcPts val="600"/>
              </a:spcAft>
              <a:buFont typeface="Arial" panose="020B0604020202020204" pitchFamily="34" charset="0"/>
              <a:buChar char="•"/>
            </a:pPr>
            <a:r>
              <a:rPr lang="en-US" sz="5200" i="0" u="none" strike="noStrike" spc="0" dirty="0">
                <a:effectLst/>
              </a:rPr>
              <a:t>Furthermore, all participants were white British, limiting the </a:t>
            </a:r>
            <a:r>
              <a:rPr lang="en-US" sz="5200" i="0" u="none" strike="noStrike" spc="0" dirty="0" err="1">
                <a:effectLst/>
              </a:rPr>
              <a:t>generalisability</a:t>
            </a:r>
            <a:r>
              <a:rPr lang="en-US" sz="5200" i="0" u="none" strike="noStrike" spc="0" dirty="0">
                <a:effectLst/>
              </a:rPr>
              <a:t> of the findings to individuals who are non-British/BAME (Rodgers et al., 2018). </a:t>
            </a:r>
            <a:endParaRPr lang="en-US" sz="5200" i="0" u="none" strike="noStrike" dirty="0">
              <a:effectLst/>
            </a:endParaRPr>
          </a:p>
          <a:p>
            <a:pPr marL="914400" indent="-228600" fontAlgn="t">
              <a:lnSpc>
                <a:spcPct val="90000"/>
              </a:lnSpc>
              <a:spcBef>
                <a:spcPts val="0"/>
              </a:spcBef>
              <a:spcAft>
                <a:spcPts val="600"/>
              </a:spcAft>
              <a:buFont typeface="Arial" panose="020B0604020202020204" pitchFamily="34" charset="0"/>
              <a:buChar char="•"/>
            </a:pPr>
            <a:endParaRPr lang="en-US" sz="5200" i="0" u="none" strike="noStrike" dirty="0">
              <a:effectLst/>
            </a:endParaRPr>
          </a:p>
          <a:p>
            <a:pPr marL="1143000" marR="0" indent="-228600" fontAlgn="auto">
              <a:lnSpc>
                <a:spcPct val="90000"/>
              </a:lnSpc>
              <a:spcBef>
                <a:spcPts val="0"/>
              </a:spcBef>
              <a:spcAft>
                <a:spcPts val="600"/>
              </a:spcAft>
              <a:buFont typeface="Arial" panose="020B0604020202020204" pitchFamily="34" charset="0"/>
              <a:buChar char="•"/>
            </a:pPr>
            <a:r>
              <a:rPr lang="en-US" sz="5200" i="0" u="none" strike="noStrike" spc="0" dirty="0">
                <a:effectLst/>
              </a:rPr>
              <a:t>This study included a wide age range; however, it is limited by the small sample of 6 participants (Braun &amp; Clarke, 2021; Gentles et al., 2015). </a:t>
            </a:r>
          </a:p>
          <a:p>
            <a:pPr marL="914400" marR="0" indent="-228600" fontAlgn="auto">
              <a:lnSpc>
                <a:spcPct val="90000"/>
              </a:lnSpc>
              <a:spcBef>
                <a:spcPts val="0"/>
              </a:spcBef>
              <a:spcAft>
                <a:spcPts val="600"/>
              </a:spcAft>
              <a:buFont typeface="Arial" panose="020B0604020202020204" pitchFamily="34" charset="0"/>
              <a:buChar char="•"/>
            </a:pPr>
            <a:endParaRPr lang="en-US" sz="5200" i="0" u="none" strike="noStrike" dirty="0">
              <a:effectLst/>
            </a:endParaRPr>
          </a:p>
          <a:p>
            <a:pPr marL="1143000" indent="-228600" fontAlgn="t">
              <a:lnSpc>
                <a:spcPct val="90000"/>
              </a:lnSpc>
              <a:spcBef>
                <a:spcPts val="0"/>
              </a:spcBef>
              <a:spcAft>
                <a:spcPts val="600"/>
              </a:spcAft>
              <a:buFont typeface="Arial" panose="020B0604020202020204" pitchFamily="34" charset="0"/>
              <a:buChar char="•"/>
            </a:pPr>
            <a:r>
              <a:rPr lang="en-US" sz="5200" i="0" u="none" strike="noStrike" spc="0" dirty="0">
                <a:effectLst/>
              </a:rPr>
              <a:t>Furthermore, this study only included one male participant, and the experiences of males may yield different findings, given the possible longer delays in diagnosis and increased experience of stigma (</a:t>
            </a:r>
            <a:r>
              <a:rPr lang="en-US" sz="5200" i="0" u="none" strike="noStrike" spc="0" dirty="0" err="1">
                <a:effectLst/>
              </a:rPr>
              <a:t>Ziółkowska</a:t>
            </a:r>
            <a:r>
              <a:rPr lang="en-US" sz="5200" i="0" u="none" strike="noStrike" spc="0" dirty="0">
                <a:effectLst/>
              </a:rPr>
              <a:t> &amp; </a:t>
            </a:r>
            <a:r>
              <a:rPr lang="en-US" sz="5200" i="0" u="none" strike="noStrike" spc="0" dirty="0" err="1">
                <a:effectLst/>
              </a:rPr>
              <a:t>Mroczkowska</a:t>
            </a:r>
            <a:r>
              <a:rPr lang="en-US" sz="5200" i="0" u="none" strike="noStrike" spc="0" dirty="0">
                <a:effectLst/>
              </a:rPr>
              <a:t>, 2020). </a:t>
            </a:r>
            <a:endParaRPr lang="en-US" sz="5200" i="0" u="none" strike="noStrike" dirty="0">
              <a:effectLst/>
            </a:endParaRPr>
          </a:p>
          <a:p>
            <a:pPr indent="-228600">
              <a:lnSpc>
                <a:spcPct val="90000"/>
              </a:lnSpc>
              <a:spcAft>
                <a:spcPts val="600"/>
              </a:spcAft>
              <a:buFont typeface="Arial" panose="020B0604020202020204" pitchFamily="34" charset="0"/>
              <a:buChar char="•"/>
            </a:pPr>
            <a:endParaRPr lang="en-US" sz="5200" dirty="0"/>
          </a:p>
        </p:txBody>
      </p:sp>
    </p:spTree>
    <p:extLst>
      <p:ext uri="{BB962C8B-B14F-4D97-AF65-F5344CB8AC3E}">
        <p14:creationId xmlns:p14="http://schemas.microsoft.com/office/powerpoint/2010/main" val="4029244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 name="Rectangle 142">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275212" cy="21383625"/>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B13E71-42F4-4FDC-CF57-D59AACE5C082}"/>
              </a:ext>
            </a:extLst>
          </p:cNvPr>
          <p:cNvSpPr>
            <a:spLocks noGrp="1"/>
          </p:cNvSpPr>
          <p:nvPr>
            <p:ph type="title"/>
          </p:nvPr>
        </p:nvSpPr>
        <p:spPr>
          <a:xfrm>
            <a:off x="10365052" y="1195247"/>
            <a:ext cx="26112371" cy="4133179"/>
          </a:xfrm>
        </p:spPr>
        <p:txBody>
          <a:bodyPr>
            <a:normAutofit/>
          </a:bodyPr>
          <a:lstStyle/>
          <a:p>
            <a:r>
              <a:rPr lang="en-GB" b="1" dirty="0">
                <a:latin typeface="+mn-lt"/>
              </a:rPr>
              <a:t>Conclusion</a:t>
            </a:r>
          </a:p>
        </p:txBody>
      </p:sp>
      <p:graphicFrame>
        <p:nvGraphicFramePr>
          <p:cNvPr id="138" name="Content Placeholder 2">
            <a:extLst>
              <a:ext uri="{FF2B5EF4-FFF2-40B4-BE49-F238E27FC236}">
                <a16:creationId xmlns:a16="http://schemas.microsoft.com/office/drawing/2014/main" id="{A776D235-2556-CFC4-5E20-D8DFEB79963D}"/>
              </a:ext>
            </a:extLst>
          </p:cNvPr>
          <p:cNvGraphicFramePr>
            <a:graphicFrameLocks noGrp="1"/>
          </p:cNvGraphicFramePr>
          <p:nvPr>
            <p:ph idx="1"/>
            <p:extLst>
              <p:ext uri="{D42A27DB-BD31-4B8C-83A1-F6EECF244321}">
                <p14:modId xmlns:p14="http://schemas.microsoft.com/office/powerpoint/2010/main" val="652763422"/>
              </p:ext>
            </p:extLst>
          </p:nvPr>
        </p:nvGraphicFramePr>
        <p:xfrm>
          <a:off x="2081420" y="5692400"/>
          <a:ext cx="26112371" cy="13567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8141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p:cNvSpPr/>
          <p:nvPr/>
        </p:nvSpPr>
        <p:spPr>
          <a:xfrm>
            <a:off x="22283284" y="2377795"/>
            <a:ext cx="7289800" cy="1365791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effectLst/>
                <a:latin typeface="Times New Roman" panose="02020603050405020304" pitchFamily="18" charset="0"/>
                <a:ea typeface="Times New Roman" panose="02020603050405020304" pitchFamily="18" charset="0"/>
              </a:rPr>
              <a:t>Figure 2</a:t>
            </a:r>
            <a:br>
              <a:rPr lang="en-GB" sz="1800" b="1" dirty="0">
                <a:solidFill>
                  <a:schemeClr val="tx1"/>
                </a:solidFill>
                <a:effectLst/>
                <a:latin typeface="Times New Roman" panose="02020603050405020304" pitchFamily="18" charset="0"/>
                <a:ea typeface="Times New Roman" panose="02020603050405020304" pitchFamily="18" charset="0"/>
              </a:rPr>
            </a:br>
            <a:br>
              <a:rPr lang="en-GB" sz="1800" dirty="0">
                <a:solidFill>
                  <a:schemeClr val="tx1"/>
                </a:solidFill>
                <a:effectLst/>
                <a:latin typeface="Times New Roman" panose="02020603050405020304" pitchFamily="18" charset="0"/>
                <a:ea typeface="Times New Roman" panose="02020603050405020304" pitchFamily="18" charset="0"/>
              </a:rPr>
            </a:br>
            <a:r>
              <a:rPr lang="en-GB" sz="1800" dirty="0">
                <a:solidFill>
                  <a:schemeClr val="tx1"/>
                </a:solidFill>
                <a:effectLst/>
                <a:latin typeface="Times New Roman" panose="02020603050405020304" pitchFamily="18" charset="0"/>
                <a:ea typeface="Times New Roman" panose="02020603050405020304" pitchFamily="18" charset="0"/>
              </a:rPr>
              <a:t>A </a:t>
            </a:r>
            <a:r>
              <a:rPr lang="en-GB"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model representation of participants experiences of conflicting thoughts about recovery, Difficulty accessing support and feelings of hopeless</a:t>
            </a:r>
            <a:r>
              <a:rPr lang="en-GB" sz="1800" dirty="0">
                <a:solidFill>
                  <a:schemeClr val="tx1"/>
                </a:solidFill>
                <a:effectLst/>
              </a:rPr>
              <a:t> </a:t>
            </a:r>
            <a:endParaRPr lang="en-GB" dirty="0">
              <a:solidFill>
                <a:schemeClr val="tx1"/>
              </a:solidFill>
            </a:endParaRPr>
          </a:p>
        </p:txBody>
      </p:sp>
      <p:sp>
        <p:nvSpPr>
          <p:cNvPr id="57" name="Rectangle 56">
            <a:extLst>
              <a:ext uri="{FF2B5EF4-FFF2-40B4-BE49-F238E27FC236}">
                <a16:creationId xmlns:a16="http://schemas.microsoft.com/office/drawing/2014/main" id="{80313F97-A0BD-2049-A64D-CDA201415E68}"/>
              </a:ext>
            </a:extLst>
          </p:cNvPr>
          <p:cNvSpPr/>
          <p:nvPr/>
        </p:nvSpPr>
        <p:spPr>
          <a:xfrm>
            <a:off x="715733" y="13211963"/>
            <a:ext cx="6988629" cy="6023094"/>
          </a:xfrm>
          <a:prstGeom prst="rect">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1AAEEB0-654D-F542-9E57-33F13D007122}"/>
              </a:ext>
            </a:extLst>
          </p:cNvPr>
          <p:cNvSpPr txBox="1"/>
          <p:nvPr/>
        </p:nvSpPr>
        <p:spPr>
          <a:xfrm>
            <a:off x="864983" y="9118"/>
            <a:ext cx="28584888" cy="2308324"/>
          </a:xfrm>
          <a:prstGeom prst="rect">
            <a:avLst/>
          </a:prstGeom>
          <a:solidFill>
            <a:schemeClr val="accent2">
              <a:lumMod val="40000"/>
              <a:lumOff val="60000"/>
            </a:schemeClr>
          </a:solidFill>
          <a:ln w="76200">
            <a:solidFill>
              <a:srgbClr val="002060"/>
            </a:solidFill>
          </a:ln>
        </p:spPr>
        <p:txBody>
          <a:bodyPr wrap="square" rtlCol="0">
            <a:spAutoFit/>
          </a:bodyPr>
          <a:lstStyle/>
          <a:p>
            <a:pPr algn="ctr"/>
            <a:r>
              <a:rPr lang="en-GB" sz="3600" b="1" kern="100" dirty="0">
                <a:solidFill>
                  <a:srgbClr val="000000"/>
                </a:solidFill>
                <a:effectLst/>
                <a:ea typeface="Arial Nova" panose="020B0504020202020204" pitchFamily="34" charset="0"/>
                <a:cs typeface="Arial Nova" panose="020B0504020202020204" pitchFamily="34" charset="0"/>
              </a:rPr>
              <a:t>Service Evaluation of the Eating Disorder Services Type 1 Diabetes and Disordered Eating (T1DE) Pathway</a:t>
            </a:r>
            <a:r>
              <a:rPr lang="en-GB" sz="3600" b="1" kern="100" dirty="0">
                <a:effectLst/>
                <a:ea typeface="Calibri" panose="020F0502020204030204" pitchFamily="34" charset="0"/>
                <a:cs typeface="Times New Roman" panose="02020603050405020304" pitchFamily="18" charset="0"/>
              </a:rPr>
              <a:t> </a:t>
            </a:r>
          </a:p>
          <a:p>
            <a:pPr algn="ctr"/>
            <a:r>
              <a:rPr lang="en-GB" sz="3600" i="1" kern="100" dirty="0">
                <a:effectLst/>
                <a:ea typeface="Calibri" panose="020F0502020204030204" pitchFamily="34" charset="0"/>
                <a:cs typeface="Times New Roman" panose="02020603050405020304" pitchFamily="18" charset="0"/>
              </a:rPr>
              <a:t>The Service for High-risk Eating Disorders (SHED) Cardiff and Vale and </a:t>
            </a:r>
            <a:r>
              <a:rPr lang="en-GB" sz="3600" i="1" dirty="0">
                <a:solidFill>
                  <a:srgbClr val="000000"/>
                </a:solidFill>
                <a:effectLst/>
                <a:ea typeface="Calibri" panose="020F0502020204030204" pitchFamily="34" charset="0"/>
              </a:rPr>
              <a:t>d Cwm </a:t>
            </a:r>
            <a:r>
              <a:rPr lang="en-GB" sz="3600" i="1" dirty="0" err="1">
                <a:solidFill>
                  <a:srgbClr val="000000"/>
                </a:solidFill>
                <a:effectLst/>
                <a:ea typeface="Calibri" panose="020F0502020204030204" pitchFamily="34" charset="0"/>
              </a:rPr>
              <a:t>Taf</a:t>
            </a:r>
            <a:r>
              <a:rPr lang="en-GB" sz="3600" i="1" dirty="0">
                <a:solidFill>
                  <a:srgbClr val="000000"/>
                </a:solidFill>
                <a:effectLst/>
                <a:ea typeface="Calibri" panose="020F0502020204030204" pitchFamily="34" charset="0"/>
              </a:rPr>
              <a:t> Morgannwg University Health Boards.</a:t>
            </a:r>
          </a:p>
          <a:p>
            <a:pPr algn="ctr"/>
            <a:endParaRPr lang="en-GB" sz="3600" i="1" dirty="0">
              <a:solidFill>
                <a:srgbClr val="000000"/>
              </a:solidFill>
              <a:effectLst/>
              <a:ea typeface="Calibri" panose="020F0502020204030204" pitchFamily="34" charset="0"/>
            </a:endParaRPr>
          </a:p>
          <a:p>
            <a:pPr algn="ctr"/>
            <a:r>
              <a:rPr lang="en-GB" sz="3600" i="1" dirty="0">
                <a:solidFill>
                  <a:srgbClr val="000000"/>
                </a:solidFill>
                <a:ea typeface="Calibri" panose="020F0502020204030204" pitchFamily="34" charset="0"/>
              </a:rPr>
              <a:t>Laura </a:t>
            </a:r>
            <a:r>
              <a:rPr lang="en-GB" sz="3600" i="1" dirty="0" err="1">
                <a:solidFill>
                  <a:srgbClr val="000000"/>
                </a:solidFill>
                <a:ea typeface="Calibri" panose="020F0502020204030204" pitchFamily="34" charset="0"/>
              </a:rPr>
              <a:t>Fussell</a:t>
            </a:r>
            <a:r>
              <a:rPr lang="en-GB" sz="3600" i="1" dirty="0">
                <a:solidFill>
                  <a:srgbClr val="000000"/>
                </a:solidFill>
                <a:ea typeface="Calibri" panose="020F0502020204030204" pitchFamily="34" charset="0"/>
              </a:rPr>
              <a:t>, Dr Rachel Hunter, Dr Amy Savile and Sophie Nicol</a:t>
            </a:r>
            <a:r>
              <a:rPr lang="en-GB" sz="3600" i="1" dirty="0">
                <a:solidFill>
                  <a:srgbClr val="000000"/>
                </a:solidFill>
                <a:effectLst/>
                <a:ea typeface="Calibri" panose="020F0502020204030204" pitchFamily="34" charset="0"/>
              </a:rPr>
              <a:t> </a:t>
            </a:r>
            <a:endParaRPr lang="en-GB" sz="3600" i="1" kern="100" dirty="0">
              <a:effectLst/>
              <a:ea typeface="Calibri" panose="020F0502020204030204"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6C9B9DE9-BE71-3644-A5FD-D9374B8C4FA5}"/>
              </a:ext>
            </a:extLst>
          </p:cNvPr>
          <p:cNvSpPr/>
          <p:nvPr/>
        </p:nvSpPr>
        <p:spPr>
          <a:xfrm>
            <a:off x="702129" y="2429894"/>
            <a:ext cx="6988629" cy="10780343"/>
          </a:xfrm>
          <a:prstGeom prst="rect">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B29D8835-F478-694E-A7F2-0375384B8971}"/>
              </a:ext>
            </a:extLst>
          </p:cNvPr>
          <p:cNvSpPr/>
          <p:nvPr/>
        </p:nvSpPr>
        <p:spPr>
          <a:xfrm>
            <a:off x="7815942" y="3037108"/>
            <a:ext cx="6988629" cy="16197949"/>
          </a:xfrm>
          <a:prstGeom prst="rect">
            <a:avLst/>
          </a:prstGeom>
          <a:solidFill>
            <a:schemeClr val="accent3">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8947607-DBD5-7446-AAC6-5D46A6F6EAB9}"/>
              </a:ext>
            </a:extLst>
          </p:cNvPr>
          <p:cNvSpPr/>
          <p:nvPr/>
        </p:nvSpPr>
        <p:spPr>
          <a:xfrm>
            <a:off x="15166448" y="2429894"/>
            <a:ext cx="6988629" cy="16825800"/>
          </a:xfrm>
          <a:prstGeom prst="rect">
            <a:avLst/>
          </a:prstGeom>
          <a:solidFill>
            <a:schemeClr val="accent4">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effectLst/>
                <a:latin typeface="Times New Roman" panose="02020603050405020304" pitchFamily="18" charset="0"/>
                <a:ea typeface="Times New Roman" panose="02020603050405020304" pitchFamily="18" charset="0"/>
              </a:rPr>
              <a:t>Figure 1</a:t>
            </a:r>
            <a:br>
              <a:rPr lang="en-GB" sz="1800" b="1" dirty="0">
                <a:solidFill>
                  <a:schemeClr val="tx1"/>
                </a:solidFill>
                <a:effectLst/>
                <a:latin typeface="Times New Roman" panose="02020603050405020304" pitchFamily="18" charset="0"/>
                <a:ea typeface="Times New Roman" panose="02020603050405020304" pitchFamily="18" charset="0"/>
              </a:rPr>
            </a:br>
            <a:br>
              <a:rPr lang="en-GB" sz="1800" dirty="0">
                <a:solidFill>
                  <a:schemeClr val="tx1"/>
                </a:solidFill>
                <a:effectLst/>
                <a:latin typeface="Times New Roman" panose="02020603050405020304" pitchFamily="18" charset="0"/>
                <a:ea typeface="Times New Roman" panose="02020603050405020304" pitchFamily="18" charset="0"/>
              </a:rPr>
            </a:br>
            <a:r>
              <a:rPr lang="en-GB"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model representation of participants experiences of a negative attitude towards diabetes and feeling out of control and eating disorder behaviours</a:t>
            </a:r>
            <a:r>
              <a:rPr lang="en-GB" sz="1800" dirty="0">
                <a:solidFill>
                  <a:schemeClr val="tx1"/>
                </a:solidFill>
                <a:effectLst/>
              </a:rPr>
              <a:t> </a:t>
            </a:r>
            <a:endParaRPr lang="en-US" dirty="0">
              <a:solidFill>
                <a:schemeClr val="tx1"/>
              </a:solidFill>
            </a:endParaRPr>
          </a:p>
        </p:txBody>
      </p:sp>
      <p:sp>
        <p:nvSpPr>
          <p:cNvPr id="49" name="Rounded Rectangle 48">
            <a:extLst>
              <a:ext uri="{FF2B5EF4-FFF2-40B4-BE49-F238E27FC236}">
                <a16:creationId xmlns:a16="http://schemas.microsoft.com/office/drawing/2014/main" id="{4713FF60-F318-014A-B734-8C6A260A6585}"/>
              </a:ext>
            </a:extLst>
          </p:cNvPr>
          <p:cNvSpPr/>
          <p:nvPr/>
        </p:nvSpPr>
        <p:spPr>
          <a:xfrm>
            <a:off x="822938" y="3445849"/>
            <a:ext cx="6809013" cy="8680752"/>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37C44C74-D459-CF41-829A-593CE76EC048}"/>
              </a:ext>
            </a:extLst>
          </p:cNvPr>
          <p:cNvSpPr txBox="1"/>
          <p:nvPr/>
        </p:nvSpPr>
        <p:spPr>
          <a:xfrm>
            <a:off x="1100338" y="3550853"/>
            <a:ext cx="6301470" cy="9140964"/>
          </a:xfrm>
          <a:prstGeom prst="rect">
            <a:avLst/>
          </a:prstGeom>
          <a:noFill/>
        </p:spPr>
        <p:txBody>
          <a:bodyPr wrap="square" rtlCol="0">
            <a:spAutoFit/>
          </a:bodyPr>
          <a:lstStyle/>
          <a:p>
            <a:pPr lvl="0" algn="ctr" defTabSz="1955800">
              <a:spcBef>
                <a:spcPct val="0"/>
              </a:spcBef>
              <a:spcAft>
                <a:spcPct val="35000"/>
              </a:spcAft>
              <a:buNone/>
            </a:pPr>
            <a:r>
              <a:rPr lang="en-GB" sz="2400" dirty="0">
                <a:solidFill>
                  <a:srgbClr val="0E101A"/>
                </a:solidFill>
                <a:effectLst/>
                <a:ea typeface="Times New Roman" panose="02020603050405020304" pitchFamily="18" charset="0"/>
              </a:rPr>
              <a:t>The Service for High-risk Eating Disorders (SHED) is a tier three NHS service providing treatment for individuals with severe eating disorders in Cardiff and the Vale of Glamorgan and Cwm </a:t>
            </a:r>
            <a:r>
              <a:rPr lang="en-GB" sz="2400" dirty="0" err="1">
                <a:solidFill>
                  <a:srgbClr val="0E101A"/>
                </a:solidFill>
                <a:effectLst/>
                <a:ea typeface="Times New Roman" panose="02020603050405020304" pitchFamily="18" charset="0"/>
              </a:rPr>
              <a:t>Taf</a:t>
            </a:r>
            <a:r>
              <a:rPr lang="en-GB" sz="2400" dirty="0">
                <a:solidFill>
                  <a:srgbClr val="0E101A"/>
                </a:solidFill>
                <a:effectLst/>
                <a:ea typeface="Times New Roman" panose="02020603050405020304" pitchFamily="18" charset="0"/>
              </a:rPr>
              <a:t> Morgannwg University Health Boards.</a:t>
            </a:r>
          </a:p>
          <a:p>
            <a:pPr lvl="0" algn="ctr" defTabSz="1955800">
              <a:spcBef>
                <a:spcPct val="0"/>
              </a:spcBef>
              <a:spcAft>
                <a:spcPct val="35000"/>
              </a:spcAft>
              <a:buNone/>
            </a:pPr>
            <a:endParaRPr lang="en-GB" sz="2400" dirty="0">
              <a:solidFill>
                <a:srgbClr val="0E101A"/>
              </a:solidFill>
              <a:effectLst/>
              <a:ea typeface="Times New Roman" panose="02020603050405020304" pitchFamily="18" charset="0"/>
            </a:endParaRPr>
          </a:p>
          <a:p>
            <a:pPr lvl="0" algn="ctr" defTabSz="1955800">
              <a:spcBef>
                <a:spcPct val="0"/>
              </a:spcBef>
              <a:spcAft>
                <a:spcPct val="35000"/>
              </a:spcAft>
              <a:buNone/>
            </a:pPr>
            <a:r>
              <a:rPr lang="en-GB" sz="2400" dirty="0">
                <a:solidFill>
                  <a:srgbClr val="0E101A"/>
                </a:solidFill>
                <a:effectLst/>
                <a:ea typeface="Times New Roman" panose="02020603050405020304" pitchFamily="18" charset="0"/>
              </a:rPr>
              <a:t> SHED supports community service users through a multi-disciplinary approach; including dieticians, physical and mental health nurses, specialist clinicians, psychologists, and occupational therapists. Community mental health teams also support individuals under this service regarding their more complex mental health needs. </a:t>
            </a:r>
          </a:p>
          <a:p>
            <a:pPr lvl="0" algn="ctr" defTabSz="1955800">
              <a:spcBef>
                <a:spcPct val="0"/>
              </a:spcBef>
              <a:spcAft>
                <a:spcPct val="35000"/>
              </a:spcAft>
              <a:buNone/>
            </a:pPr>
            <a:endParaRPr lang="en-GB" sz="2400" dirty="0">
              <a:solidFill>
                <a:srgbClr val="0E101A"/>
              </a:solidFill>
              <a:effectLst/>
              <a:ea typeface="Times New Roman" panose="02020603050405020304" pitchFamily="18" charset="0"/>
            </a:endParaRPr>
          </a:p>
          <a:p>
            <a:pPr lvl="0" algn="ctr" defTabSz="1955800">
              <a:spcBef>
                <a:spcPct val="0"/>
              </a:spcBef>
              <a:spcAft>
                <a:spcPct val="35000"/>
              </a:spcAft>
              <a:buNone/>
            </a:pPr>
            <a:r>
              <a:rPr lang="en-GB" sz="2400" dirty="0">
                <a:solidFill>
                  <a:srgbClr val="0E101A"/>
                </a:solidFill>
                <a:effectLst/>
                <a:ea typeface="Times New Roman" panose="02020603050405020304" pitchFamily="18" charset="0"/>
              </a:rPr>
              <a:t>SHED supports individuals at high risk of health complications concerning their eating disorder behaviours (such as malnutrition, abnormal blood results, extremely restrictive or compensatory behaviours). </a:t>
            </a:r>
          </a:p>
          <a:p>
            <a:pPr lvl="0"/>
            <a:endParaRPr lang="en-GB" sz="3200" dirty="0"/>
          </a:p>
          <a:p>
            <a:endParaRPr lang="en-US" sz="3400" dirty="0"/>
          </a:p>
        </p:txBody>
      </p:sp>
      <p:sp>
        <p:nvSpPr>
          <p:cNvPr id="51" name="TextBox 50">
            <a:extLst>
              <a:ext uri="{FF2B5EF4-FFF2-40B4-BE49-F238E27FC236}">
                <a16:creationId xmlns:a16="http://schemas.microsoft.com/office/drawing/2014/main" id="{3198BD1B-AFBA-5546-B5F3-3238871422D4}"/>
              </a:ext>
            </a:extLst>
          </p:cNvPr>
          <p:cNvSpPr txBox="1"/>
          <p:nvPr/>
        </p:nvSpPr>
        <p:spPr>
          <a:xfrm>
            <a:off x="761213" y="2450477"/>
            <a:ext cx="6988629" cy="923330"/>
          </a:xfrm>
          <a:prstGeom prst="rect">
            <a:avLst/>
          </a:prstGeom>
          <a:noFill/>
        </p:spPr>
        <p:txBody>
          <a:bodyPr wrap="square" rtlCol="0">
            <a:spAutoFit/>
          </a:bodyPr>
          <a:lstStyle/>
          <a:p>
            <a:r>
              <a:rPr lang="en-US" sz="5400" b="1" dirty="0"/>
              <a:t>Introduction </a:t>
            </a:r>
          </a:p>
        </p:txBody>
      </p:sp>
      <p:sp>
        <p:nvSpPr>
          <p:cNvPr id="52" name="Rounded Rectangle 51">
            <a:extLst>
              <a:ext uri="{FF2B5EF4-FFF2-40B4-BE49-F238E27FC236}">
                <a16:creationId xmlns:a16="http://schemas.microsoft.com/office/drawing/2014/main" id="{9DE8AC73-D7E5-F542-8569-65FA558695A2}"/>
              </a:ext>
            </a:extLst>
          </p:cNvPr>
          <p:cNvSpPr/>
          <p:nvPr/>
        </p:nvSpPr>
        <p:spPr>
          <a:xfrm>
            <a:off x="895347" y="12555067"/>
            <a:ext cx="6615795" cy="651139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1955800">
              <a:spcBef>
                <a:spcPct val="0"/>
              </a:spcBef>
              <a:spcAft>
                <a:spcPct val="35000"/>
              </a:spcAft>
              <a:buNone/>
            </a:pPr>
            <a:endParaRPr lang="en-GB"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defTabSz="1955800">
              <a:spcBef>
                <a:spcPct val="0"/>
              </a:spcBef>
              <a:spcAft>
                <a:spcPct val="35000"/>
              </a:spcAft>
              <a:buNone/>
            </a:pPr>
            <a:r>
              <a:rPr lang="en-GB"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present study involved a thematic analysis (Braun and Clarke, 2006) of individuals' experiences living with T1DE being supported by SHED. </a:t>
            </a:r>
            <a:endParaRPr lang="en-GB" sz="2400" b="1" dirty="0">
              <a:solidFill>
                <a:schemeClr val="tx1"/>
              </a:solidFill>
              <a:latin typeface="Times New Roman" panose="02020603050405020304" pitchFamily="18" charset="0"/>
              <a:ea typeface="Times New Roman" panose="02020603050405020304" pitchFamily="18" charset="0"/>
            </a:endParaRPr>
          </a:p>
          <a:p>
            <a:pPr lvl="0" defTabSz="1955800">
              <a:spcBef>
                <a:spcPct val="0"/>
              </a:spcBef>
              <a:spcAft>
                <a:spcPct val="35000"/>
              </a:spcAft>
              <a:buNone/>
            </a:pPr>
            <a:endParaRPr lang="en-US" sz="2400" dirty="0"/>
          </a:p>
          <a:p>
            <a:pPr lvl="0" defTabSz="1955800">
              <a:spcBef>
                <a:spcPct val="0"/>
              </a:spcBef>
              <a:spcAft>
                <a:spcPct val="35000"/>
              </a:spcAft>
              <a:buNone/>
            </a:pPr>
            <a:r>
              <a:rPr lang="en-US" sz="2400" dirty="0">
                <a:solidFill>
                  <a:schemeClr val="tx1"/>
                </a:solidFill>
              </a:rPr>
              <a:t>Aims</a:t>
            </a:r>
          </a:p>
          <a:p>
            <a:pPr defTabSz="1955800">
              <a:spcBef>
                <a:spcPct val="0"/>
              </a:spcBef>
              <a:spcAft>
                <a:spcPct val="35000"/>
              </a:spcAft>
            </a:pPr>
            <a:r>
              <a:rPr lang="en-GB" sz="2400" dirty="0">
                <a:solidFill>
                  <a:srgbClr val="0E101A"/>
                </a:solidFill>
                <a:latin typeface="Calibri" panose="020F0502020204030204" pitchFamily="34" charset="0"/>
                <a:ea typeface="Calibri" panose="020F0502020204030204" pitchFamily="34" charset="0"/>
                <a:cs typeface="Times New Roman" panose="02020603050405020304" pitchFamily="18" charset="0"/>
              </a:rPr>
              <a:t>T</a:t>
            </a:r>
            <a:r>
              <a:rPr lang="en-GB"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o gather a detailed understanding of their experience of living with T1DE and being supported by the different services within the NHS.</a:t>
            </a:r>
            <a:r>
              <a:rPr lang="en-GB" sz="2400" dirty="0">
                <a:effectLst/>
              </a:rPr>
              <a:t> </a:t>
            </a:r>
            <a:endParaRPr lang="en-US" sz="2400" dirty="0"/>
          </a:p>
          <a:p>
            <a:pPr defTabSz="1955800">
              <a:spcBef>
                <a:spcPct val="0"/>
              </a:spcBef>
              <a:spcAft>
                <a:spcPct val="35000"/>
              </a:spcAft>
            </a:pPr>
            <a:r>
              <a:rPr lang="en-GB"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To gather a greater understanding of individuals' experience of the treatment pathway and to collect feedback and recommendations for improvement. </a:t>
            </a:r>
          </a:p>
          <a:p>
            <a:pPr marL="514350" lvl="0" indent="-514350"/>
            <a:r>
              <a:rPr lang="en-GB" sz="3200" dirty="0">
                <a:solidFill>
                  <a:schemeClr val="tx1"/>
                </a:solidFill>
              </a:rPr>
              <a:t>  </a:t>
            </a:r>
          </a:p>
        </p:txBody>
      </p:sp>
      <p:sp>
        <p:nvSpPr>
          <p:cNvPr id="58" name="Rectangle 57">
            <a:extLst>
              <a:ext uri="{FF2B5EF4-FFF2-40B4-BE49-F238E27FC236}">
                <a16:creationId xmlns:a16="http://schemas.microsoft.com/office/drawing/2014/main" id="{351F29BC-34F9-AE4A-A322-C1A74D6579F0}"/>
              </a:ext>
            </a:extLst>
          </p:cNvPr>
          <p:cNvSpPr/>
          <p:nvPr/>
        </p:nvSpPr>
        <p:spPr>
          <a:xfrm>
            <a:off x="7784175" y="2485706"/>
            <a:ext cx="6988629" cy="15981347"/>
          </a:xfrm>
          <a:prstGeom prst="rect">
            <a:avLst/>
          </a:prstGeom>
          <a:solidFill>
            <a:schemeClr val="accent1">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a:extLst>
              <a:ext uri="{FF2B5EF4-FFF2-40B4-BE49-F238E27FC236}">
                <a16:creationId xmlns:a16="http://schemas.microsoft.com/office/drawing/2014/main" id="{CF11CD6F-6B86-3F44-A3CA-0D9BED335F23}"/>
              </a:ext>
            </a:extLst>
          </p:cNvPr>
          <p:cNvSpPr txBox="1"/>
          <p:nvPr/>
        </p:nvSpPr>
        <p:spPr>
          <a:xfrm>
            <a:off x="7815942" y="2409257"/>
            <a:ext cx="6988629" cy="1754326"/>
          </a:xfrm>
          <a:prstGeom prst="rect">
            <a:avLst/>
          </a:prstGeom>
          <a:noFill/>
        </p:spPr>
        <p:txBody>
          <a:bodyPr wrap="square" rtlCol="0">
            <a:spAutoFit/>
          </a:bodyPr>
          <a:lstStyle/>
          <a:p>
            <a:r>
              <a:rPr lang="en-GB" sz="5400" b="1" dirty="0">
                <a:effectLst/>
                <a:ea typeface="Times New Roman" panose="02020603050405020304" pitchFamily="18" charset="0"/>
              </a:rPr>
              <a:t>T1DE Eating Disorder Pathway</a:t>
            </a:r>
            <a:endParaRPr lang="en-US" sz="5400" b="1" dirty="0"/>
          </a:p>
        </p:txBody>
      </p:sp>
      <p:sp>
        <p:nvSpPr>
          <p:cNvPr id="61" name="Rounded Rectangle 60">
            <a:extLst>
              <a:ext uri="{FF2B5EF4-FFF2-40B4-BE49-F238E27FC236}">
                <a16:creationId xmlns:a16="http://schemas.microsoft.com/office/drawing/2014/main" id="{A831787A-999C-E245-AA85-51D64C4632AC}"/>
              </a:ext>
            </a:extLst>
          </p:cNvPr>
          <p:cNvSpPr/>
          <p:nvPr/>
        </p:nvSpPr>
        <p:spPr>
          <a:xfrm>
            <a:off x="7963791" y="4127699"/>
            <a:ext cx="6690845" cy="6827477"/>
          </a:xfrm>
          <a:prstGeom prst="roundRect">
            <a:avLst/>
          </a:prstGeom>
          <a:solidFill>
            <a:schemeClr val="accent1">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4DB47B58-48D6-224E-990D-E788D7A719A0}"/>
              </a:ext>
            </a:extLst>
          </p:cNvPr>
          <p:cNvSpPr txBox="1"/>
          <p:nvPr/>
        </p:nvSpPr>
        <p:spPr>
          <a:xfrm>
            <a:off x="8270913" y="4583919"/>
            <a:ext cx="6467525" cy="5650778"/>
          </a:xfrm>
          <a:prstGeom prst="rect">
            <a:avLst/>
          </a:prstGeom>
          <a:noFill/>
        </p:spPr>
        <p:txBody>
          <a:bodyPr wrap="square" rtlCol="0">
            <a:spAutoFit/>
          </a:bodyPr>
          <a:lstStyle/>
          <a:p>
            <a:pPr lvl="0" defTabSz="1955800">
              <a:spcBef>
                <a:spcPct val="0"/>
              </a:spcBef>
              <a:spcAft>
                <a:spcPct val="35000"/>
              </a:spcAft>
              <a:buNone/>
            </a:pPr>
            <a:r>
              <a:rPr lang="en-GB" sz="2400" dirty="0">
                <a:effectLst/>
                <a:ea typeface="Times New Roman" panose="02020603050405020304" pitchFamily="18" charset="0"/>
              </a:rPr>
              <a:t>T1DE is now recognised as a severe eating disorder with a high mortality risk. </a:t>
            </a:r>
            <a:endParaRPr lang="en-GB" sz="2400" dirty="0">
              <a:ea typeface="Times New Roman" panose="02020603050405020304" pitchFamily="18" charset="0"/>
            </a:endParaRPr>
          </a:p>
          <a:p>
            <a:pPr lvl="0" defTabSz="1955800">
              <a:spcBef>
                <a:spcPct val="0"/>
              </a:spcBef>
              <a:spcAft>
                <a:spcPct val="35000"/>
              </a:spcAft>
              <a:buNone/>
            </a:pPr>
            <a:r>
              <a:rPr lang="en-GB" sz="2400" dirty="0">
                <a:effectLst/>
                <a:ea typeface="Times New Roman" panose="02020603050405020304" pitchFamily="18" charset="0"/>
              </a:rPr>
              <a:t>In response, a service pathway regarding the referral process for diabetes teams and community mental health teams into SHED was developed. </a:t>
            </a:r>
            <a:endParaRPr lang="en-GB" sz="2400" dirty="0">
              <a:ea typeface="Times New Roman" panose="02020603050405020304" pitchFamily="18" charset="0"/>
            </a:endParaRPr>
          </a:p>
          <a:p>
            <a:pPr lvl="0" defTabSz="1955800">
              <a:spcBef>
                <a:spcPct val="0"/>
              </a:spcBef>
              <a:spcAft>
                <a:spcPct val="35000"/>
              </a:spcAft>
              <a:buNone/>
            </a:pPr>
            <a:r>
              <a:rPr lang="en-GB" sz="2400" dirty="0">
                <a:effectLst/>
                <a:ea typeface="Times New Roman" panose="02020603050405020304" pitchFamily="18" charset="0"/>
              </a:rPr>
              <a:t>In addition, in 2022 a new job role was created for a specialist diabetes nurse to work within SHED and diabetes teams in Cardiff and The Vale of Glamorgan and Cwm </a:t>
            </a:r>
            <a:r>
              <a:rPr lang="en-GB" sz="2400" dirty="0" err="1">
                <a:effectLst/>
                <a:ea typeface="Times New Roman" panose="02020603050405020304" pitchFamily="18" charset="0"/>
              </a:rPr>
              <a:t>Taf</a:t>
            </a:r>
            <a:r>
              <a:rPr lang="en-GB" sz="2400" dirty="0">
                <a:effectLst/>
                <a:ea typeface="Times New Roman" panose="02020603050405020304" pitchFamily="18" charset="0"/>
              </a:rPr>
              <a:t> Morgannwg. </a:t>
            </a:r>
            <a:endParaRPr lang="en-GB" sz="2400" dirty="0">
              <a:ea typeface="Times New Roman" panose="02020603050405020304" pitchFamily="18" charset="0"/>
            </a:endParaRPr>
          </a:p>
          <a:p>
            <a:pPr lvl="0" defTabSz="1955800">
              <a:spcBef>
                <a:spcPct val="0"/>
              </a:spcBef>
              <a:spcAft>
                <a:spcPct val="35000"/>
              </a:spcAft>
              <a:buNone/>
            </a:pPr>
            <a:r>
              <a:rPr lang="en-GB" sz="2400" dirty="0">
                <a:effectLst/>
                <a:ea typeface="Calibri" panose="020F0502020204030204" pitchFamily="34" charset="0"/>
                <a:cs typeface="Times New Roman" panose="02020603050405020304" pitchFamily="18" charset="0"/>
              </a:rPr>
              <a:t>The present study involved a thematic analysis (Braun and Clarke, 2006) of individuals' experiences living with T1DE being supported by SHED. </a:t>
            </a:r>
            <a:endParaRPr lang="en-GB" sz="2400" dirty="0">
              <a:ea typeface="Times New Roman" panose="02020603050405020304" pitchFamily="18" charset="0"/>
            </a:endParaRPr>
          </a:p>
        </p:txBody>
      </p:sp>
      <p:sp>
        <p:nvSpPr>
          <p:cNvPr id="67" name="Rounded Rectangle 66">
            <a:extLst>
              <a:ext uri="{FF2B5EF4-FFF2-40B4-BE49-F238E27FC236}">
                <a16:creationId xmlns:a16="http://schemas.microsoft.com/office/drawing/2014/main" id="{C0991D33-E93E-324F-96D3-61ACF626D039}"/>
              </a:ext>
            </a:extLst>
          </p:cNvPr>
          <p:cNvSpPr/>
          <p:nvPr/>
        </p:nvSpPr>
        <p:spPr>
          <a:xfrm>
            <a:off x="7977200" y="11734042"/>
            <a:ext cx="6539591" cy="7163559"/>
          </a:xfrm>
          <a:prstGeom prst="roundRect">
            <a:avLst>
              <a:gd name="adj" fmla="val 16667"/>
            </a:avLst>
          </a:prstGeom>
          <a:solidFill>
            <a:schemeClr val="accent1">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descr="Checklist">
            <a:extLst>
              <a:ext uri="{FF2B5EF4-FFF2-40B4-BE49-F238E27FC236}">
                <a16:creationId xmlns:a16="http://schemas.microsoft.com/office/drawing/2014/main" id="{9D2C5FB4-89CA-1147-8A3A-68810B2D6F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75172" y="14510686"/>
            <a:ext cx="1288795" cy="1288795"/>
          </a:xfrm>
          <a:prstGeom prst="rect">
            <a:avLst/>
          </a:prstGeom>
        </p:spPr>
      </p:pic>
      <p:pic>
        <p:nvPicPr>
          <p:cNvPr id="75" name="Graphic 74" descr="Group of men">
            <a:extLst>
              <a:ext uri="{FF2B5EF4-FFF2-40B4-BE49-F238E27FC236}">
                <a16:creationId xmlns:a16="http://schemas.microsoft.com/office/drawing/2014/main" id="{74549FE2-A00B-9A49-AB30-E395052EFF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09880" y="11978128"/>
            <a:ext cx="1288796" cy="1288796"/>
          </a:xfrm>
          <a:prstGeom prst="rect">
            <a:avLst/>
          </a:prstGeom>
        </p:spPr>
      </p:pic>
      <p:pic>
        <p:nvPicPr>
          <p:cNvPr id="77" name="Graphic 76" descr="Workflow">
            <a:extLst>
              <a:ext uri="{FF2B5EF4-FFF2-40B4-BE49-F238E27FC236}">
                <a16:creationId xmlns:a16="http://schemas.microsoft.com/office/drawing/2014/main" id="{CB27B6FF-DDC5-E244-B9BD-E7E122BE4B9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111908" y="16667337"/>
            <a:ext cx="1288795" cy="1288795"/>
          </a:xfrm>
          <a:prstGeom prst="rect">
            <a:avLst/>
          </a:prstGeom>
        </p:spPr>
      </p:pic>
      <p:sp>
        <p:nvSpPr>
          <p:cNvPr id="78" name="TextBox 77">
            <a:extLst>
              <a:ext uri="{FF2B5EF4-FFF2-40B4-BE49-F238E27FC236}">
                <a16:creationId xmlns:a16="http://schemas.microsoft.com/office/drawing/2014/main" id="{37BE021F-9472-B74B-AECF-440C6AD85B0F}"/>
              </a:ext>
            </a:extLst>
          </p:cNvPr>
          <p:cNvSpPr txBox="1"/>
          <p:nvPr/>
        </p:nvSpPr>
        <p:spPr>
          <a:xfrm>
            <a:off x="9760408" y="12191129"/>
            <a:ext cx="4756383" cy="707886"/>
          </a:xfrm>
          <a:prstGeom prst="rect">
            <a:avLst/>
          </a:prstGeom>
          <a:noFill/>
        </p:spPr>
        <p:txBody>
          <a:bodyPr wrap="square" rtlCol="0">
            <a:spAutoFit/>
          </a:bodyPr>
          <a:lstStyle/>
          <a:p>
            <a:pPr>
              <a:buFont typeface="Wingdings" pitchFamily="2" charset="2"/>
              <a:buChar char="v"/>
            </a:pPr>
            <a:r>
              <a:rPr lang="en-US" sz="2000" dirty="0"/>
              <a:t>6 patients consented to be included in this service evaluation. </a:t>
            </a:r>
          </a:p>
        </p:txBody>
      </p:sp>
      <p:sp>
        <p:nvSpPr>
          <p:cNvPr id="79" name="TextBox 78">
            <a:extLst>
              <a:ext uri="{FF2B5EF4-FFF2-40B4-BE49-F238E27FC236}">
                <a16:creationId xmlns:a16="http://schemas.microsoft.com/office/drawing/2014/main" id="{908DCC14-A906-334C-AB42-DABA2DB88A1B}"/>
              </a:ext>
            </a:extLst>
          </p:cNvPr>
          <p:cNvSpPr txBox="1"/>
          <p:nvPr/>
        </p:nvSpPr>
        <p:spPr>
          <a:xfrm>
            <a:off x="9530655" y="14331488"/>
            <a:ext cx="4981376" cy="1323439"/>
          </a:xfrm>
          <a:prstGeom prst="rect">
            <a:avLst/>
          </a:prstGeom>
          <a:noFill/>
        </p:spPr>
        <p:txBody>
          <a:bodyPr wrap="square" rtlCol="0">
            <a:spAutoFit/>
          </a:bodyPr>
          <a:lstStyle/>
          <a:p>
            <a:pPr lvl="0"/>
            <a:r>
              <a:rPr lang="en-US" sz="2000" dirty="0"/>
              <a:t>Qualitative Data; A semi structured interview</a:t>
            </a:r>
            <a:endParaRPr lang="en-GB" sz="2000" dirty="0"/>
          </a:p>
          <a:p>
            <a:pPr lvl="0"/>
            <a:r>
              <a:rPr lang="en-GB" sz="2000" dirty="0"/>
              <a:t>The interviews lasted approximately 1 hour and were audio‐recorded using an encrypted device and transcribed. </a:t>
            </a:r>
          </a:p>
        </p:txBody>
      </p:sp>
      <p:sp>
        <p:nvSpPr>
          <p:cNvPr id="80" name="TextBox 79">
            <a:extLst>
              <a:ext uri="{FF2B5EF4-FFF2-40B4-BE49-F238E27FC236}">
                <a16:creationId xmlns:a16="http://schemas.microsoft.com/office/drawing/2014/main" id="{C775D54F-7A0F-DD41-940D-AC11EE29B3CB}"/>
              </a:ext>
            </a:extLst>
          </p:cNvPr>
          <p:cNvSpPr txBox="1"/>
          <p:nvPr/>
        </p:nvSpPr>
        <p:spPr>
          <a:xfrm>
            <a:off x="9463967" y="16688137"/>
            <a:ext cx="5183442" cy="2352952"/>
          </a:xfrm>
          <a:prstGeom prst="rect">
            <a:avLst/>
          </a:prstGeom>
          <a:noFill/>
        </p:spPr>
        <p:txBody>
          <a:bodyPr wrap="square" rtlCol="0">
            <a:spAutoFit/>
          </a:bodyPr>
          <a:lstStyle/>
          <a:p>
            <a:pPr lvl="0"/>
            <a:r>
              <a:rPr lang="en-GB" sz="2000" dirty="0"/>
              <a:t>Data was analysed using the six-step thematic analysis process (</a:t>
            </a:r>
            <a:r>
              <a:rPr lang="en-GB" sz="2000" dirty="0">
                <a:hlinkClick r:id="rId9" tooltip="Braun, 2006 #86">
                  <a:extLst>
                    <a:ext uri="{A12FA001-AC4F-418D-AE19-62706E023703}">
                      <ahyp:hlinkClr xmlns:ahyp="http://schemas.microsoft.com/office/drawing/2018/hyperlinkcolor" val="tx"/>
                    </a:ext>
                  </a:extLst>
                </a:hlinkClick>
              </a:rPr>
              <a:t>Braun &amp; Clarke, 2006</a:t>
            </a:r>
            <a:r>
              <a:rPr lang="en-GB" sz="2000" dirty="0"/>
              <a:t>). </a:t>
            </a:r>
          </a:p>
          <a:p>
            <a:pPr lvl="0"/>
            <a:endParaRPr lang="en-GB" sz="2000" dirty="0"/>
          </a:p>
          <a:p>
            <a:pPr lvl="0"/>
            <a:r>
              <a:rPr lang="en-GB" sz="2000" dirty="0"/>
              <a:t>All data analysis was completed by the lead researcher, with compositions checked back to raw data by the research supervisor. </a:t>
            </a:r>
          </a:p>
          <a:p>
            <a:pPr>
              <a:lnSpc>
                <a:spcPct val="150000"/>
              </a:lnSpc>
            </a:pPr>
            <a:endParaRPr lang="en-US" sz="2000" dirty="0"/>
          </a:p>
        </p:txBody>
      </p:sp>
      <p:sp>
        <p:nvSpPr>
          <p:cNvPr id="81" name="TextBox 80">
            <a:extLst>
              <a:ext uri="{FF2B5EF4-FFF2-40B4-BE49-F238E27FC236}">
                <a16:creationId xmlns:a16="http://schemas.microsoft.com/office/drawing/2014/main" id="{8B790F0D-2845-C548-BF15-812ADBD6A50D}"/>
              </a:ext>
            </a:extLst>
          </p:cNvPr>
          <p:cNvSpPr txBox="1"/>
          <p:nvPr/>
        </p:nvSpPr>
        <p:spPr>
          <a:xfrm>
            <a:off x="8111908" y="13266924"/>
            <a:ext cx="1648500" cy="400110"/>
          </a:xfrm>
          <a:prstGeom prst="rect">
            <a:avLst/>
          </a:prstGeom>
          <a:noFill/>
        </p:spPr>
        <p:txBody>
          <a:bodyPr wrap="square" rtlCol="0">
            <a:spAutoFit/>
          </a:bodyPr>
          <a:lstStyle/>
          <a:p>
            <a:r>
              <a:rPr lang="en-US" sz="2000" b="1" dirty="0">
                <a:solidFill>
                  <a:schemeClr val="tx2">
                    <a:lumMod val="50000"/>
                  </a:schemeClr>
                </a:solidFill>
              </a:rPr>
              <a:t>Participants</a:t>
            </a:r>
          </a:p>
        </p:txBody>
      </p:sp>
      <p:sp>
        <p:nvSpPr>
          <p:cNvPr id="82" name="TextBox 81">
            <a:extLst>
              <a:ext uri="{FF2B5EF4-FFF2-40B4-BE49-F238E27FC236}">
                <a16:creationId xmlns:a16="http://schemas.microsoft.com/office/drawing/2014/main" id="{C310D531-03ED-B648-8BD1-FFC5D189FA64}"/>
              </a:ext>
            </a:extLst>
          </p:cNvPr>
          <p:cNvSpPr txBox="1"/>
          <p:nvPr/>
        </p:nvSpPr>
        <p:spPr>
          <a:xfrm>
            <a:off x="7905751" y="16067172"/>
            <a:ext cx="1585236" cy="400110"/>
          </a:xfrm>
          <a:prstGeom prst="rect">
            <a:avLst/>
          </a:prstGeom>
          <a:noFill/>
        </p:spPr>
        <p:txBody>
          <a:bodyPr wrap="square" rtlCol="0">
            <a:spAutoFit/>
          </a:bodyPr>
          <a:lstStyle/>
          <a:p>
            <a:r>
              <a:rPr lang="en-US" sz="2000" b="1" dirty="0">
                <a:solidFill>
                  <a:schemeClr val="tx2">
                    <a:lumMod val="50000"/>
                  </a:schemeClr>
                </a:solidFill>
              </a:rPr>
              <a:t>Measures</a:t>
            </a:r>
          </a:p>
        </p:txBody>
      </p:sp>
      <p:sp>
        <p:nvSpPr>
          <p:cNvPr id="83" name="TextBox 82">
            <a:extLst>
              <a:ext uri="{FF2B5EF4-FFF2-40B4-BE49-F238E27FC236}">
                <a16:creationId xmlns:a16="http://schemas.microsoft.com/office/drawing/2014/main" id="{05899265-3AA7-7B4E-B000-795F383D924F}"/>
              </a:ext>
            </a:extLst>
          </p:cNvPr>
          <p:cNvSpPr txBox="1"/>
          <p:nvPr/>
        </p:nvSpPr>
        <p:spPr>
          <a:xfrm>
            <a:off x="8013440" y="18008799"/>
            <a:ext cx="1585236" cy="400110"/>
          </a:xfrm>
          <a:prstGeom prst="rect">
            <a:avLst/>
          </a:prstGeom>
          <a:noFill/>
        </p:spPr>
        <p:txBody>
          <a:bodyPr wrap="square" rtlCol="0">
            <a:spAutoFit/>
          </a:bodyPr>
          <a:lstStyle/>
          <a:p>
            <a:r>
              <a:rPr lang="en-US" sz="2000" b="1" dirty="0">
                <a:solidFill>
                  <a:schemeClr val="tx2">
                    <a:lumMod val="50000"/>
                  </a:schemeClr>
                </a:solidFill>
              </a:rPr>
              <a:t>Analysis</a:t>
            </a:r>
          </a:p>
        </p:txBody>
      </p:sp>
      <p:sp>
        <p:nvSpPr>
          <p:cNvPr id="84" name="TextBox 83">
            <a:extLst>
              <a:ext uri="{FF2B5EF4-FFF2-40B4-BE49-F238E27FC236}">
                <a16:creationId xmlns:a16="http://schemas.microsoft.com/office/drawing/2014/main" id="{F91210A9-B288-6B49-875F-9D0A7C73E641}"/>
              </a:ext>
            </a:extLst>
          </p:cNvPr>
          <p:cNvSpPr txBox="1"/>
          <p:nvPr/>
        </p:nvSpPr>
        <p:spPr>
          <a:xfrm>
            <a:off x="15204608" y="2388859"/>
            <a:ext cx="6988629" cy="923330"/>
          </a:xfrm>
          <a:prstGeom prst="rect">
            <a:avLst/>
          </a:prstGeom>
          <a:noFill/>
        </p:spPr>
        <p:txBody>
          <a:bodyPr wrap="square" rtlCol="0">
            <a:spAutoFit/>
          </a:bodyPr>
          <a:lstStyle/>
          <a:p>
            <a:r>
              <a:rPr lang="en-US" sz="5400" b="1" dirty="0"/>
              <a:t>Results and Discussion </a:t>
            </a:r>
          </a:p>
        </p:txBody>
      </p:sp>
      <p:sp>
        <p:nvSpPr>
          <p:cNvPr id="66" name="TextBox 65">
            <a:extLst>
              <a:ext uri="{FF2B5EF4-FFF2-40B4-BE49-F238E27FC236}">
                <a16:creationId xmlns:a16="http://schemas.microsoft.com/office/drawing/2014/main" id="{815F65A0-542B-C44F-8D36-B2B4EBE5D96F}"/>
              </a:ext>
            </a:extLst>
          </p:cNvPr>
          <p:cNvSpPr txBox="1"/>
          <p:nvPr/>
        </p:nvSpPr>
        <p:spPr>
          <a:xfrm>
            <a:off x="7815942" y="10810711"/>
            <a:ext cx="6222787" cy="923330"/>
          </a:xfrm>
          <a:prstGeom prst="rect">
            <a:avLst/>
          </a:prstGeom>
          <a:noFill/>
        </p:spPr>
        <p:txBody>
          <a:bodyPr wrap="square" rtlCol="0">
            <a:spAutoFit/>
          </a:bodyPr>
          <a:lstStyle/>
          <a:p>
            <a:r>
              <a:rPr lang="en-US" sz="5400" b="1" dirty="0"/>
              <a:t>Method   </a:t>
            </a:r>
          </a:p>
        </p:txBody>
      </p:sp>
      <p:sp>
        <p:nvSpPr>
          <p:cNvPr id="1026" name="Text Box 2"/>
          <p:cNvSpPr txBox="1">
            <a:spLocks noChangeArrowheads="1"/>
          </p:cNvSpPr>
          <p:nvPr/>
        </p:nvSpPr>
        <p:spPr bwMode="auto">
          <a:xfrm>
            <a:off x="22283284" y="16157998"/>
            <a:ext cx="7289800" cy="3097696"/>
          </a:xfrm>
          <a:prstGeom prst="rect">
            <a:avLst/>
          </a:prstGeom>
          <a:solidFill>
            <a:schemeClr val="accent1">
              <a:lumMod val="40000"/>
              <a:lumOff val="6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a:cs typeface="Arial" pitchFamily="34"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lang="en-GB" sz="1100" kern="100" dirty="0">
              <a:effectLst/>
              <a:latin typeface="Calibri" panose="020F0502020204030204" pitchFamily="34" charset="0"/>
              <a:ea typeface="Calibri" panose="020F0502020204030204" pitchFamily="34" charset="0"/>
            </a:endParaRPr>
          </a:p>
          <a:p>
            <a:r>
              <a:rPr lang="en-GB" sz="1100" dirty="0">
                <a:effectLst/>
                <a:latin typeface="Calibri" panose="020F0502020204030204" pitchFamily="34" charset="0"/>
                <a:ea typeface="Calibri" panose="020F0502020204030204" pitchFamily="34" charset="0"/>
                <a:cs typeface="Times New Roman" panose="02020603050405020304" pitchFamily="18" charset="0"/>
              </a:rPr>
              <a:t>1. Braun, V., &amp; Clarke, V. (2021). To saturate or not to saturate? Questioning data saturation as a useful concept for thematic analysis and sample-size rationales.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Qualitative Research in Sport, Exercise and Health</a:t>
            </a:r>
            <a:r>
              <a:rPr lang="en-GB" sz="1100" dirty="0">
                <a:effectLst/>
                <a:latin typeface="Calibri" panose="020F0502020204030204" pitchFamily="34" charset="0"/>
                <a:ea typeface="Calibri" panose="020F0502020204030204" pitchFamily="34" charset="0"/>
                <a:cs typeface="Times New Roman" panose="02020603050405020304" pitchFamily="18" charset="0"/>
              </a:rPr>
              <a:t>,</a:t>
            </a:r>
            <a:r>
              <a:rPr lang="en-GB" sz="1100" i="1" dirty="0">
                <a:effectLst/>
                <a:latin typeface="Calibri" panose="020F0502020204030204" pitchFamily="34" charset="0"/>
                <a:ea typeface="Calibri" panose="020F0502020204030204" pitchFamily="34" charset="0"/>
                <a:cs typeface="Times New Roman" panose="02020603050405020304" pitchFamily="18" charset="0"/>
              </a:rPr>
              <a:t> 13</a:t>
            </a:r>
            <a:r>
              <a:rPr lang="en-GB" sz="1100" dirty="0">
                <a:effectLst/>
                <a:latin typeface="Calibri" panose="020F0502020204030204" pitchFamily="34" charset="0"/>
                <a:ea typeface="Calibri" panose="020F0502020204030204" pitchFamily="34" charset="0"/>
                <a:cs typeface="Times New Roman" panose="02020603050405020304" pitchFamily="18" charset="0"/>
              </a:rPr>
              <a:t>(2), 201-216.   2. </a:t>
            </a:r>
            <a:r>
              <a:rPr lang="en-US" sz="1100" kern="100" dirty="0">
                <a:effectLst/>
                <a:latin typeface="Calibri" panose="020F0502020204030204" pitchFamily="34" charset="0"/>
                <a:ea typeface="Calibri" panose="020F0502020204030204" pitchFamily="34" charset="0"/>
              </a:rPr>
              <a:t>Braun, V., &amp; Clarke, V. (2006). Using thematic analysis in psychology. </a:t>
            </a:r>
            <a:r>
              <a:rPr lang="en-US" sz="1100" i="1" kern="100" dirty="0">
                <a:effectLst/>
                <a:latin typeface="Calibri" panose="020F0502020204030204" pitchFamily="34" charset="0"/>
                <a:ea typeface="Calibri" panose="020F0502020204030204" pitchFamily="34" charset="0"/>
              </a:rPr>
              <a:t>Qualitative research in psychology</a:t>
            </a:r>
            <a:r>
              <a:rPr lang="en-US" sz="1100" kern="100" dirty="0">
                <a:effectLst/>
                <a:latin typeface="Calibri" panose="020F0502020204030204" pitchFamily="34" charset="0"/>
                <a:ea typeface="Calibri" panose="020F0502020204030204" pitchFamily="34" charset="0"/>
              </a:rPr>
              <a:t>,</a:t>
            </a:r>
            <a:r>
              <a:rPr lang="en-US" sz="1100" i="1" kern="100" dirty="0">
                <a:effectLst/>
                <a:latin typeface="Calibri" panose="020F0502020204030204" pitchFamily="34" charset="0"/>
                <a:ea typeface="Calibri" panose="020F0502020204030204" pitchFamily="34" charset="0"/>
              </a:rPr>
              <a:t> 3</a:t>
            </a:r>
            <a:r>
              <a:rPr lang="en-US" sz="1100" kern="100" dirty="0">
                <a:effectLst/>
                <a:latin typeface="Calibri" panose="020F0502020204030204" pitchFamily="34" charset="0"/>
                <a:ea typeface="Calibri" panose="020F0502020204030204" pitchFamily="34" charset="0"/>
              </a:rPr>
              <a:t>(2), 77-101. </a:t>
            </a:r>
            <a:r>
              <a:rPr lang="en-US" sz="1100" kern="100" dirty="0">
                <a:effectLst/>
                <a:latin typeface="Calibri" panose="020F0502020204030204" pitchFamily="34" charset="0"/>
                <a:ea typeface="Calibri" panose="020F0502020204030204" pitchFamily="34" charset="0"/>
                <a:hlinkClick r:id="rId10">
                  <a:extLst>
                    <a:ext uri="{A12FA001-AC4F-418D-AE19-62706E023703}">
                      <ahyp:hlinkClr xmlns:ahyp="http://schemas.microsoft.com/office/drawing/2018/hyperlinkcolor" val="tx"/>
                    </a:ext>
                  </a:extLst>
                </a:hlinkClick>
              </a:rPr>
              <a:t>https://doi.org/10.1191/1478088706qp063oa</a:t>
            </a:r>
            <a:r>
              <a:rPr lang="en-US" sz="1100" kern="100" dirty="0">
                <a:effectLst/>
                <a:latin typeface="Calibri" panose="020F0502020204030204" pitchFamily="34" charset="0"/>
                <a:ea typeface="Calibri" panose="020F0502020204030204" pitchFamily="34" charset="0"/>
              </a:rPr>
              <a:t> </a:t>
            </a:r>
            <a:endParaRPr lang="en-GB" sz="1100" kern="100" dirty="0">
              <a:effectLst/>
              <a:latin typeface="Calibri" panose="020F0502020204030204" pitchFamily="34" charset="0"/>
              <a:ea typeface="Calibri" panose="020F0502020204030204" pitchFamily="34" charset="0"/>
            </a:endParaRPr>
          </a:p>
          <a:p>
            <a:r>
              <a:rPr lang="en-US" sz="1100" kern="100" dirty="0">
                <a:effectLst/>
                <a:latin typeface="Calibri" panose="020F0502020204030204" pitchFamily="34" charset="0"/>
                <a:ea typeface="Calibri" panose="020F0502020204030204" pitchFamily="34" charset="0"/>
              </a:rPr>
              <a:t>3. Harrison, A., Zaremba, N., Brown, J., Allan, J., </a:t>
            </a:r>
            <a:r>
              <a:rPr lang="en-US" sz="1100" kern="100" dirty="0" err="1">
                <a:effectLst/>
                <a:latin typeface="Calibri" panose="020F0502020204030204" pitchFamily="34" charset="0"/>
                <a:ea typeface="Calibri" panose="020F0502020204030204" pitchFamily="34" charset="0"/>
              </a:rPr>
              <a:t>Konstantara</a:t>
            </a:r>
            <a:r>
              <a:rPr lang="en-US" sz="1100" kern="100" dirty="0">
                <a:effectLst/>
                <a:latin typeface="Calibri" panose="020F0502020204030204" pitchFamily="34" charset="0"/>
                <a:ea typeface="Calibri" panose="020F0502020204030204" pitchFamily="34" charset="0"/>
              </a:rPr>
              <a:t>, E., Hopkins, D., Treasure, J., Ismail, K., &amp; Stadler, M. (2021). A cognitive </a:t>
            </a:r>
            <a:r>
              <a:rPr lang="en-US" sz="1100" kern="100" dirty="0" err="1">
                <a:effectLst/>
                <a:latin typeface="Calibri" panose="020F0502020204030204" pitchFamily="34" charset="0"/>
                <a:ea typeface="Calibri" panose="020F0502020204030204" pitchFamily="34" charset="0"/>
              </a:rPr>
              <a:t>behavioural</a:t>
            </a:r>
            <a:r>
              <a:rPr lang="en-US" sz="1100" kern="100" dirty="0">
                <a:effectLst/>
                <a:latin typeface="Calibri" panose="020F0502020204030204" pitchFamily="34" charset="0"/>
                <a:ea typeface="Calibri" panose="020F0502020204030204" pitchFamily="34" charset="0"/>
              </a:rPr>
              <a:t> model of the bidirectional relationship between disordered eating and diabetes self care in people with type 1 diabetes mellitus. </a:t>
            </a:r>
            <a:r>
              <a:rPr lang="en-US" sz="1100" i="1" kern="100" dirty="0">
                <a:effectLst/>
                <a:latin typeface="Calibri" panose="020F0502020204030204" pitchFamily="34" charset="0"/>
                <a:ea typeface="Calibri" panose="020F0502020204030204" pitchFamily="34" charset="0"/>
              </a:rPr>
              <a:t>Diabetic medicine</a:t>
            </a:r>
            <a:r>
              <a:rPr lang="en-US" sz="1100" kern="100" dirty="0">
                <a:effectLst/>
                <a:latin typeface="Calibri" panose="020F0502020204030204" pitchFamily="34" charset="0"/>
                <a:ea typeface="Calibri" panose="020F0502020204030204" pitchFamily="34" charset="0"/>
              </a:rPr>
              <a:t>,</a:t>
            </a:r>
            <a:r>
              <a:rPr lang="en-US" sz="1100" i="1" kern="100" dirty="0">
                <a:effectLst/>
                <a:latin typeface="Calibri" panose="020F0502020204030204" pitchFamily="34" charset="0"/>
                <a:ea typeface="Calibri" panose="020F0502020204030204" pitchFamily="34" charset="0"/>
              </a:rPr>
              <a:t> 38</a:t>
            </a:r>
            <a:r>
              <a:rPr lang="en-US" sz="1100" kern="100" dirty="0">
                <a:effectLst/>
                <a:latin typeface="Calibri" panose="020F0502020204030204" pitchFamily="34" charset="0"/>
                <a:ea typeface="Calibri" panose="020F0502020204030204" pitchFamily="34" charset="0"/>
              </a:rPr>
              <a:t>(7), e14578-n/a. </a:t>
            </a:r>
            <a:r>
              <a:rPr lang="en-US" sz="1100" kern="100" dirty="0">
                <a:effectLst/>
                <a:latin typeface="Calibri" panose="020F0502020204030204" pitchFamily="34" charset="0"/>
                <a:ea typeface="Calibri" panose="020F0502020204030204" pitchFamily="34" charset="0"/>
                <a:hlinkClick r:id="rId11">
                  <a:extLst>
                    <a:ext uri="{A12FA001-AC4F-418D-AE19-62706E023703}">
                      <ahyp:hlinkClr xmlns:ahyp="http://schemas.microsoft.com/office/drawing/2018/hyperlinkcolor" val="tx"/>
                    </a:ext>
                  </a:extLst>
                </a:hlinkClick>
              </a:rPr>
              <a:t>https://doi.org/10.1111/dme.14578</a:t>
            </a:r>
            <a:r>
              <a:rPr lang="en-US" sz="1100" kern="100" dirty="0">
                <a:effectLst/>
                <a:latin typeface="Calibri" panose="020F0502020204030204" pitchFamily="34" charset="0"/>
                <a:ea typeface="Calibri" panose="020F0502020204030204" pitchFamily="34" charset="0"/>
              </a:rPr>
              <a:t> </a:t>
            </a:r>
            <a:endParaRPr lang="en-GB" sz="1100" kern="100" dirty="0">
              <a:effectLst/>
              <a:latin typeface="Calibri" panose="020F0502020204030204" pitchFamily="34" charset="0"/>
              <a:ea typeface="Calibri" panose="020F0502020204030204" pitchFamily="34" charset="0"/>
            </a:endParaRPr>
          </a:p>
          <a:p>
            <a:r>
              <a:rPr lang="en-US" sz="1100" kern="100" dirty="0">
                <a:effectLst/>
                <a:latin typeface="Calibri" panose="020F0502020204030204" pitchFamily="34" charset="0"/>
                <a:ea typeface="Calibri" panose="020F0502020204030204" pitchFamily="34" charset="0"/>
              </a:rPr>
              <a:t>4. </a:t>
            </a:r>
            <a:r>
              <a:rPr lang="en-US" sz="1100" kern="100" dirty="0" err="1">
                <a:effectLst/>
                <a:latin typeface="Calibri" panose="020F0502020204030204" pitchFamily="34" charset="0"/>
                <a:ea typeface="Calibri" panose="020F0502020204030204" pitchFamily="34" charset="0"/>
              </a:rPr>
              <a:t>Pinhas-Hamiel</a:t>
            </a:r>
            <a:r>
              <a:rPr lang="en-US" sz="1100" kern="100" dirty="0">
                <a:effectLst/>
                <a:latin typeface="Calibri" panose="020F0502020204030204" pitchFamily="34" charset="0"/>
                <a:ea typeface="Calibri" panose="020F0502020204030204" pitchFamily="34" charset="0"/>
              </a:rPr>
              <a:t>, O., </a:t>
            </a:r>
            <a:r>
              <a:rPr lang="en-US" sz="1100" kern="100" dirty="0" err="1">
                <a:effectLst/>
                <a:latin typeface="Calibri" panose="020F0502020204030204" pitchFamily="34" charset="0"/>
                <a:ea typeface="Calibri" panose="020F0502020204030204" pitchFamily="34" charset="0"/>
              </a:rPr>
              <a:t>Hamiel</a:t>
            </a:r>
            <a:r>
              <a:rPr lang="en-US" sz="1100" kern="100" dirty="0">
                <a:effectLst/>
                <a:latin typeface="Calibri" panose="020F0502020204030204" pitchFamily="34" charset="0"/>
                <a:ea typeface="Calibri" panose="020F0502020204030204" pitchFamily="34" charset="0"/>
              </a:rPr>
              <a:t>, U., &amp; Levy-Shraga, Y. (2015). Eating disorders in adolescents with type 1 diabetes: challenges in diagnosis and treatment. </a:t>
            </a:r>
            <a:r>
              <a:rPr lang="en-US" sz="1100" i="1" kern="100" dirty="0">
                <a:effectLst/>
                <a:latin typeface="Calibri" panose="020F0502020204030204" pitchFamily="34" charset="0"/>
                <a:ea typeface="Calibri" panose="020F0502020204030204" pitchFamily="34" charset="0"/>
              </a:rPr>
              <a:t>World journal of diabetes</a:t>
            </a:r>
            <a:r>
              <a:rPr lang="en-US" sz="1100" kern="100" dirty="0">
                <a:effectLst/>
                <a:latin typeface="Calibri" panose="020F0502020204030204" pitchFamily="34" charset="0"/>
                <a:ea typeface="Calibri" panose="020F0502020204030204" pitchFamily="34" charset="0"/>
              </a:rPr>
              <a:t>,</a:t>
            </a:r>
            <a:r>
              <a:rPr lang="en-US" sz="1100" i="1" kern="100" dirty="0">
                <a:effectLst/>
                <a:latin typeface="Calibri" panose="020F0502020204030204" pitchFamily="34" charset="0"/>
                <a:ea typeface="Calibri" panose="020F0502020204030204" pitchFamily="34" charset="0"/>
              </a:rPr>
              <a:t> 6</a:t>
            </a:r>
            <a:r>
              <a:rPr lang="en-US" sz="1100" kern="100" dirty="0">
                <a:effectLst/>
                <a:latin typeface="Calibri" panose="020F0502020204030204" pitchFamily="34" charset="0"/>
                <a:ea typeface="Calibri" panose="020F0502020204030204" pitchFamily="34" charset="0"/>
              </a:rPr>
              <a:t>(3), 517. </a:t>
            </a:r>
          </a:p>
          <a:p>
            <a:r>
              <a:rPr lang="en-US" sz="1100" kern="100" dirty="0">
                <a:effectLst/>
                <a:latin typeface="Calibri" panose="020F0502020204030204" pitchFamily="34" charset="0"/>
                <a:ea typeface="Calibri" panose="020F0502020204030204" pitchFamily="34" charset="0"/>
              </a:rPr>
              <a:t>5. Zaremba, N., Robert, G., Allan, J., Harrison, A., Brown, J., </a:t>
            </a:r>
            <a:r>
              <a:rPr lang="en-US" sz="1100" kern="100" dirty="0" err="1">
                <a:effectLst/>
                <a:latin typeface="Calibri" panose="020F0502020204030204" pitchFamily="34" charset="0"/>
                <a:ea typeface="Calibri" panose="020F0502020204030204" pitchFamily="34" charset="0"/>
              </a:rPr>
              <a:t>Konstantara</a:t>
            </a:r>
            <a:r>
              <a:rPr lang="en-US" sz="1100" kern="100" dirty="0">
                <a:effectLst/>
                <a:latin typeface="Calibri" panose="020F0502020204030204" pitchFamily="34" charset="0"/>
                <a:ea typeface="Calibri" panose="020F0502020204030204" pitchFamily="34" charset="0"/>
              </a:rPr>
              <a:t>, E., Rosenthal, M., Pillay, D., Beckwith, A., Treasure, J., Hopkins, D., Ismail, K., &amp; Stadler, M. (2022). Developing a novel intervention for type 1 diabetes and disordered eating using a participatory action design process: Safe management of people with Type 1 diabetes and </a:t>
            </a:r>
            <a:r>
              <a:rPr lang="en-US" sz="1100" kern="100" dirty="0" err="1">
                <a:effectLst/>
                <a:latin typeface="Calibri" panose="020F0502020204030204" pitchFamily="34" charset="0"/>
                <a:ea typeface="Calibri" panose="020F0502020204030204" pitchFamily="34" charset="0"/>
              </a:rPr>
              <a:t>EAting</a:t>
            </a:r>
            <a:r>
              <a:rPr lang="en-US" sz="1100" kern="100" dirty="0">
                <a:effectLst/>
                <a:latin typeface="Calibri" panose="020F0502020204030204" pitchFamily="34" charset="0"/>
                <a:ea typeface="Calibri" panose="020F0502020204030204" pitchFamily="34" charset="0"/>
              </a:rPr>
              <a:t> Disorders </a:t>
            </a:r>
            <a:r>
              <a:rPr lang="en-US" sz="1100" kern="100" dirty="0" err="1">
                <a:effectLst/>
                <a:latin typeface="Calibri" panose="020F0502020204030204" pitchFamily="34" charset="0"/>
                <a:ea typeface="Calibri" panose="020F0502020204030204" pitchFamily="34" charset="0"/>
              </a:rPr>
              <a:t>studY</a:t>
            </a:r>
            <a:r>
              <a:rPr lang="en-US" sz="1100" kern="100" dirty="0">
                <a:effectLst/>
                <a:latin typeface="Calibri" panose="020F0502020204030204" pitchFamily="34" charset="0"/>
                <a:ea typeface="Calibri" panose="020F0502020204030204" pitchFamily="34" charset="0"/>
              </a:rPr>
              <a:t> (STEADY). </a:t>
            </a:r>
            <a:r>
              <a:rPr lang="en-US" sz="1100" i="1" kern="100" dirty="0">
                <a:effectLst/>
                <a:latin typeface="Calibri" panose="020F0502020204030204" pitchFamily="34" charset="0"/>
                <a:ea typeface="Calibri" panose="020F0502020204030204" pitchFamily="34" charset="0"/>
              </a:rPr>
              <a:t>Diabetic medicine</a:t>
            </a:r>
            <a:r>
              <a:rPr lang="en-US" sz="1100" kern="100" dirty="0">
                <a:effectLst/>
                <a:latin typeface="Calibri" panose="020F0502020204030204" pitchFamily="34" charset="0"/>
                <a:ea typeface="Calibri" panose="020F0502020204030204" pitchFamily="34" charset="0"/>
              </a:rPr>
              <a:t>,</a:t>
            </a:r>
            <a:r>
              <a:rPr lang="en-US" sz="1100" i="1" kern="100" dirty="0">
                <a:effectLst/>
                <a:latin typeface="Calibri" panose="020F0502020204030204" pitchFamily="34" charset="0"/>
                <a:ea typeface="Calibri" panose="020F0502020204030204" pitchFamily="34" charset="0"/>
              </a:rPr>
              <a:t> 39</a:t>
            </a:r>
            <a:r>
              <a:rPr lang="en-US" sz="1100" kern="100" dirty="0">
                <a:effectLst/>
                <a:latin typeface="Calibri" panose="020F0502020204030204" pitchFamily="34" charset="0"/>
                <a:ea typeface="Calibri" panose="020F0502020204030204" pitchFamily="34" charset="0"/>
              </a:rPr>
              <a:t>(4), e14749-n/a. </a:t>
            </a:r>
            <a:r>
              <a:rPr lang="en-US" sz="1100" kern="100" dirty="0">
                <a:effectLst/>
                <a:latin typeface="Calibri" panose="020F0502020204030204" pitchFamily="34" charset="0"/>
                <a:ea typeface="Calibri" panose="020F0502020204030204" pitchFamily="34" charset="0"/>
                <a:hlinkClick r:id="rId12">
                  <a:extLst>
                    <a:ext uri="{A12FA001-AC4F-418D-AE19-62706E023703}">
                      <ahyp:hlinkClr xmlns:ahyp="http://schemas.microsoft.com/office/drawing/2018/hyperlinkcolor" val="tx"/>
                    </a:ext>
                  </a:extLst>
                </a:hlinkClick>
              </a:rPr>
              <a:t>https://doi.org/10.1111/dme.14749</a:t>
            </a:r>
            <a:r>
              <a:rPr lang="en-US" sz="1100" kern="100" dirty="0">
                <a:effectLst/>
                <a:latin typeface="Calibri" panose="020F0502020204030204" pitchFamily="34" charset="0"/>
                <a:ea typeface="Calibri" panose="020F0502020204030204" pitchFamily="34" charset="0"/>
              </a:rPr>
              <a:t> </a:t>
            </a:r>
            <a:endParaRPr lang="en-GB" sz="1100" kern="100" dirty="0">
              <a:effectLst/>
              <a:latin typeface="Calibri" panose="020F0502020204030204" pitchFamily="34" charset="0"/>
              <a:ea typeface="Calibri" panose="020F0502020204030204" pitchFamily="34" charset="0"/>
            </a:endParaRPr>
          </a:p>
          <a:p>
            <a:endParaRPr lang="en-GB" sz="1600" dirty="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dirty="0">
                <a:ln>
                  <a:noFill/>
                </a:ln>
                <a:solidFill>
                  <a:schemeClr val="tx1"/>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baseline="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62" name="TextBox 61"/>
          <p:cNvSpPr txBox="1"/>
          <p:nvPr/>
        </p:nvSpPr>
        <p:spPr>
          <a:xfrm>
            <a:off x="22383877" y="19694949"/>
            <a:ext cx="7189207" cy="1532334"/>
          </a:xfrm>
          <a:prstGeom prst="roundRect">
            <a:avLst/>
          </a:prstGeom>
          <a:solidFill>
            <a:schemeClr val="accent2">
              <a:lumMod val="60000"/>
              <a:lumOff val="40000"/>
            </a:schemeClr>
          </a:solidFill>
        </p:spPr>
        <p:txBody>
          <a:bodyPr wrap="square" rtlCol="0">
            <a:spAutoFit/>
          </a:bodyPr>
          <a:lstStyle/>
          <a:p>
            <a:pPr marL="0" indent="0">
              <a:buNone/>
            </a:pPr>
            <a:r>
              <a:rPr lang="en-GB" sz="2800" dirty="0"/>
              <a:t>"There's a lot of information on the Internet as well. that is conflicting and confusing" (Bethan).  </a:t>
            </a:r>
          </a:p>
        </p:txBody>
      </p:sp>
      <p:sp>
        <p:nvSpPr>
          <p:cNvPr id="63" name="TextBox 62"/>
          <p:cNvSpPr txBox="1"/>
          <p:nvPr/>
        </p:nvSpPr>
        <p:spPr>
          <a:xfrm>
            <a:off x="22424027" y="2756697"/>
            <a:ext cx="6862990" cy="5005626"/>
          </a:xfrm>
          <a:prstGeom prst="roundRect">
            <a:avLst/>
          </a:prstGeom>
          <a:solidFill>
            <a:schemeClr val="accent1">
              <a:lumMod val="60000"/>
              <a:lumOff val="40000"/>
            </a:schemeClr>
          </a:solidFill>
        </p:spPr>
        <p:txBody>
          <a:bodyPr wrap="square" rtlCol="0">
            <a:spAutoFit/>
          </a:bodyPr>
          <a:lstStyle/>
          <a:p>
            <a:r>
              <a:rPr lang="en-GB" sz="2400" dirty="0"/>
              <a:t>Participants discussed the importance of building positive therapeutic relationships to increase engagement and the value of non-judgemental care. </a:t>
            </a:r>
          </a:p>
          <a:p>
            <a:endParaRPr lang="en-GB" sz="2400" dirty="0"/>
          </a:p>
          <a:p>
            <a:r>
              <a:rPr lang="en-GB" sz="2400" dirty="0"/>
              <a:t>This study's recommendations including increasing peer support and increasing the available dietary support.</a:t>
            </a:r>
          </a:p>
          <a:p>
            <a:endParaRPr lang="en-GB" sz="2400" dirty="0"/>
          </a:p>
          <a:p>
            <a:r>
              <a:rPr lang="en-GB" sz="2400" dirty="0"/>
              <a:t> Following this service evaluation, future research could evaluate changes made to the current T1DE pathway.</a:t>
            </a:r>
          </a:p>
        </p:txBody>
      </p:sp>
      <p:sp>
        <p:nvSpPr>
          <p:cNvPr id="69" name="TextBox 68"/>
          <p:cNvSpPr txBox="1"/>
          <p:nvPr/>
        </p:nvSpPr>
        <p:spPr>
          <a:xfrm>
            <a:off x="702127" y="19728816"/>
            <a:ext cx="7002235" cy="1532334"/>
          </a:xfrm>
          <a:prstGeom prst="roundRect">
            <a:avLst/>
          </a:prstGeom>
          <a:solidFill>
            <a:schemeClr val="accent5">
              <a:lumMod val="60000"/>
              <a:lumOff val="40000"/>
            </a:schemeClr>
          </a:solidFill>
        </p:spPr>
        <p:txBody>
          <a:bodyPr wrap="square" rtlCol="0">
            <a:spAutoFit/>
          </a:bodyPr>
          <a:lstStyle/>
          <a:p>
            <a:pPr marL="0" indent="0">
              <a:buNone/>
            </a:pPr>
            <a:r>
              <a:rPr lang="en-GB" sz="2800" dirty="0"/>
              <a:t>"in a certain way I don't want to be cured" (Ellen). </a:t>
            </a:r>
          </a:p>
          <a:p>
            <a:pPr marL="0" indent="0">
              <a:buNone/>
            </a:pPr>
            <a:endParaRPr lang="en-GB" sz="2800" dirty="0"/>
          </a:p>
        </p:txBody>
      </p:sp>
      <p:sp>
        <p:nvSpPr>
          <p:cNvPr id="70" name="TextBox 69"/>
          <p:cNvSpPr txBox="1"/>
          <p:nvPr/>
        </p:nvSpPr>
        <p:spPr>
          <a:xfrm>
            <a:off x="7906971" y="19686310"/>
            <a:ext cx="6831467" cy="1532334"/>
          </a:xfrm>
          <a:prstGeom prst="roundRect">
            <a:avLst/>
          </a:prstGeom>
          <a:solidFill>
            <a:schemeClr val="accent1">
              <a:lumMod val="60000"/>
              <a:lumOff val="40000"/>
            </a:schemeClr>
          </a:solidFill>
        </p:spPr>
        <p:txBody>
          <a:bodyPr wrap="square" rtlCol="0">
            <a:spAutoFit/>
          </a:bodyPr>
          <a:lstStyle/>
          <a:p>
            <a:pPr marL="0" indent="0">
              <a:buNone/>
            </a:pPr>
            <a:r>
              <a:rPr lang="en-GB" sz="2800" dirty="0"/>
              <a:t>"I'm pretty much obsessed with thinking about what I'm going to eat next. Intruding on virtually everything" (Natasha). </a:t>
            </a:r>
          </a:p>
        </p:txBody>
      </p:sp>
      <p:sp>
        <p:nvSpPr>
          <p:cNvPr id="71" name="TextBox 70"/>
          <p:cNvSpPr txBox="1"/>
          <p:nvPr/>
        </p:nvSpPr>
        <p:spPr>
          <a:xfrm>
            <a:off x="15100537" y="19719608"/>
            <a:ext cx="6843053" cy="1532334"/>
          </a:xfrm>
          <a:prstGeom prst="roundRect">
            <a:avLst/>
          </a:prstGeom>
          <a:solidFill>
            <a:schemeClr val="accent4">
              <a:lumMod val="60000"/>
              <a:lumOff val="40000"/>
            </a:schemeClr>
          </a:solidFill>
        </p:spPr>
        <p:txBody>
          <a:bodyPr wrap="square" rtlCol="0">
            <a:spAutoFit/>
          </a:bodyPr>
          <a:lstStyle/>
          <a:p>
            <a:r>
              <a:rPr lang="en-GB" sz="2800" dirty="0"/>
              <a:t>"It's very easy to not manage diabetes and you'll lose weight, it's very difficult" (Catherine). </a:t>
            </a:r>
          </a:p>
        </p:txBody>
      </p:sp>
      <p:graphicFrame>
        <p:nvGraphicFramePr>
          <p:cNvPr id="2" name="Table 1">
            <a:extLst>
              <a:ext uri="{FF2B5EF4-FFF2-40B4-BE49-F238E27FC236}">
                <a16:creationId xmlns:a16="http://schemas.microsoft.com/office/drawing/2014/main" id="{D3FE7FDD-A43F-E3E2-DEA1-5F67FC8E7776}"/>
              </a:ext>
            </a:extLst>
          </p:cNvPr>
          <p:cNvGraphicFramePr>
            <a:graphicFrameLocks noGrp="1"/>
          </p:cNvGraphicFramePr>
          <p:nvPr>
            <p:extLst>
              <p:ext uri="{D42A27DB-BD31-4B8C-83A1-F6EECF244321}">
                <p14:modId xmlns:p14="http://schemas.microsoft.com/office/powerpoint/2010/main" val="92181180"/>
              </p:ext>
            </p:extLst>
          </p:nvPr>
        </p:nvGraphicFramePr>
        <p:xfrm>
          <a:off x="15477194" y="3881180"/>
          <a:ext cx="6235313" cy="4935174"/>
        </p:xfrm>
        <a:graphic>
          <a:graphicData uri="http://schemas.openxmlformats.org/drawingml/2006/table">
            <a:tbl>
              <a:tblPr firstRow="1" firstCol="1" bandRow="1">
                <a:tableStyleId>{46F890A9-2807-4EBB-B81D-B2AA78EC7F39}</a:tableStyleId>
              </a:tblPr>
              <a:tblGrid>
                <a:gridCol w="1926702">
                  <a:extLst>
                    <a:ext uri="{9D8B030D-6E8A-4147-A177-3AD203B41FA5}">
                      <a16:colId xmlns:a16="http://schemas.microsoft.com/office/drawing/2014/main" val="1248734121"/>
                    </a:ext>
                  </a:extLst>
                </a:gridCol>
                <a:gridCol w="4308611">
                  <a:extLst>
                    <a:ext uri="{9D8B030D-6E8A-4147-A177-3AD203B41FA5}">
                      <a16:colId xmlns:a16="http://schemas.microsoft.com/office/drawing/2014/main" val="3406781911"/>
                    </a:ext>
                  </a:extLst>
                </a:gridCol>
              </a:tblGrid>
              <a:tr h="291300">
                <a:tc>
                  <a:txBody>
                    <a:bodyPr/>
                    <a:lstStyle/>
                    <a:p>
                      <a:r>
                        <a:rPr lang="en-GB" sz="2000" kern="100">
                          <a:effectLst/>
                        </a:rPr>
                        <a:t>Themes</a:t>
                      </a:r>
                      <a:endParaRPr lang="en-GB"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2000" kern="100" dirty="0">
                          <a:effectLst/>
                        </a:rPr>
                        <a:t>Subthemes</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6902479"/>
                  </a:ext>
                </a:extLst>
              </a:tr>
              <a:tr h="1446992">
                <a:tc>
                  <a:txBody>
                    <a:bodyPr/>
                    <a:lstStyle/>
                    <a:p>
                      <a:r>
                        <a:rPr lang="en-GB" sz="2000" kern="100" dirty="0">
                          <a:effectLst/>
                        </a:rPr>
                        <a:t>Relationship with diabetes.</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2000" kern="100">
                          <a:effectLst/>
                        </a:rPr>
                        <a:t>Negative attitudes towards diabetes.</a:t>
                      </a:r>
                    </a:p>
                    <a:p>
                      <a:r>
                        <a:rPr lang="en-GB" sz="2000" kern="100">
                          <a:effectLst/>
                        </a:rPr>
                        <a:t> </a:t>
                      </a:r>
                    </a:p>
                    <a:p>
                      <a:r>
                        <a:rPr lang="en-GB" sz="2000" kern="100">
                          <a:effectLst/>
                        </a:rPr>
                        <a:t>Conflicting motivation.</a:t>
                      </a:r>
                      <a:endParaRPr lang="en-GB"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4434913"/>
                  </a:ext>
                </a:extLst>
              </a:tr>
              <a:tr h="1446992">
                <a:tc>
                  <a:txBody>
                    <a:bodyPr/>
                    <a:lstStyle/>
                    <a:p>
                      <a:r>
                        <a:rPr lang="en-GB" sz="2000" kern="100" dirty="0">
                          <a:effectLst/>
                        </a:rPr>
                        <a:t>Barriers to recovery.</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2000" kern="100">
                          <a:effectLst/>
                        </a:rPr>
                        <a:t>Difficulty accepting help.</a:t>
                      </a:r>
                    </a:p>
                    <a:p>
                      <a:r>
                        <a:rPr lang="en-GB" sz="2000" kern="100">
                          <a:effectLst/>
                        </a:rPr>
                        <a:t> </a:t>
                      </a:r>
                    </a:p>
                    <a:p>
                      <a:r>
                        <a:rPr lang="en-GB" sz="2000" kern="100">
                          <a:effectLst/>
                        </a:rPr>
                        <a:t>Precipitating vicious cycles.</a:t>
                      </a:r>
                      <a:endParaRPr lang="en-GB"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3364233"/>
                  </a:ext>
                </a:extLst>
              </a:tr>
              <a:tr h="1736390">
                <a:tc>
                  <a:txBody>
                    <a:bodyPr/>
                    <a:lstStyle/>
                    <a:p>
                      <a:r>
                        <a:rPr lang="en-GB" sz="2000" kern="100" dirty="0">
                          <a:effectLst/>
                        </a:rPr>
                        <a:t>Need for appropriate support.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2000" kern="100" dirty="0">
                          <a:effectLst/>
                        </a:rPr>
                        <a:t>Experiences of support.</a:t>
                      </a:r>
                    </a:p>
                    <a:p>
                      <a:r>
                        <a:rPr lang="en-GB" sz="2000" kern="100" dirty="0">
                          <a:effectLst/>
                        </a:rPr>
                        <a:t> </a:t>
                      </a:r>
                    </a:p>
                    <a:p>
                      <a:r>
                        <a:rPr lang="en-GB" sz="2000" kern="100" dirty="0">
                          <a:effectLst/>
                        </a:rPr>
                        <a:t>Unmet needs.</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0210239"/>
                  </a:ext>
                </a:extLst>
              </a:tr>
            </a:tbl>
          </a:graphicData>
        </a:graphic>
      </p:graphicFrame>
      <p:graphicFrame>
        <p:nvGraphicFramePr>
          <p:cNvPr id="3" name="Diagram 2">
            <a:extLst>
              <a:ext uri="{FF2B5EF4-FFF2-40B4-BE49-F238E27FC236}">
                <a16:creationId xmlns:a16="http://schemas.microsoft.com/office/drawing/2014/main" id="{AB8C4D34-ED4E-D83C-51ED-FCD3AA6FF8E6}"/>
              </a:ext>
            </a:extLst>
          </p:cNvPr>
          <p:cNvGraphicFramePr/>
          <p:nvPr>
            <p:extLst>
              <p:ext uri="{D42A27DB-BD31-4B8C-83A1-F6EECF244321}">
                <p14:modId xmlns:p14="http://schemas.microsoft.com/office/powerpoint/2010/main" val="3397296978"/>
              </p:ext>
            </p:extLst>
          </p:nvPr>
        </p:nvGraphicFramePr>
        <p:xfrm>
          <a:off x="14817827" y="12332689"/>
          <a:ext cx="7611073" cy="532103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4" name="Quad Arrow 3">
            <a:extLst>
              <a:ext uri="{FF2B5EF4-FFF2-40B4-BE49-F238E27FC236}">
                <a16:creationId xmlns:a16="http://schemas.microsoft.com/office/drawing/2014/main" id="{AA5C937C-47DC-00CD-D5C1-2582077916A1}"/>
              </a:ext>
            </a:extLst>
          </p:cNvPr>
          <p:cNvSpPr/>
          <p:nvPr/>
        </p:nvSpPr>
        <p:spPr>
          <a:xfrm>
            <a:off x="17639572" y="14097435"/>
            <a:ext cx="1910556" cy="1969737"/>
          </a:xfrm>
          <a:prstGeom prst="quadArrow">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graphicFrame>
        <p:nvGraphicFramePr>
          <p:cNvPr id="6" name="Content Placeholder 8">
            <a:extLst>
              <a:ext uri="{FF2B5EF4-FFF2-40B4-BE49-F238E27FC236}">
                <a16:creationId xmlns:a16="http://schemas.microsoft.com/office/drawing/2014/main" id="{5DF8F790-A8AE-CE57-D939-3BBF976A183E}"/>
              </a:ext>
            </a:extLst>
          </p:cNvPr>
          <p:cNvGraphicFramePr>
            <a:graphicFrameLocks/>
          </p:cNvGraphicFramePr>
          <p:nvPr>
            <p:extLst>
              <p:ext uri="{D42A27DB-BD31-4B8C-83A1-F6EECF244321}">
                <p14:modId xmlns:p14="http://schemas.microsoft.com/office/powerpoint/2010/main" val="3325916029"/>
              </p:ext>
            </p:extLst>
          </p:nvPr>
        </p:nvGraphicFramePr>
        <p:xfrm>
          <a:off x="22569497" y="10336259"/>
          <a:ext cx="6862990" cy="5382484"/>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7" name="Quad Arrow 6">
            <a:extLst>
              <a:ext uri="{FF2B5EF4-FFF2-40B4-BE49-F238E27FC236}">
                <a16:creationId xmlns:a16="http://schemas.microsoft.com/office/drawing/2014/main" id="{54B947B8-215A-0F3A-06E9-E3FD1EC36B0B}"/>
              </a:ext>
            </a:extLst>
          </p:cNvPr>
          <p:cNvSpPr/>
          <p:nvPr/>
        </p:nvSpPr>
        <p:spPr>
          <a:xfrm>
            <a:off x="25048654" y="12020125"/>
            <a:ext cx="1910556" cy="1969737"/>
          </a:xfrm>
          <a:prstGeom prst="quadArrow">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Tree>
    <p:extLst>
      <p:ext uri="{BB962C8B-B14F-4D97-AF65-F5344CB8AC3E}">
        <p14:creationId xmlns:p14="http://schemas.microsoft.com/office/powerpoint/2010/main" val="1625528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 name="Rectangle 13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275212" cy="21383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Freeform: Shape 13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934071" y="-790957"/>
            <a:ext cx="4538395" cy="4293528"/>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Rectangle 13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214125" y="1316274"/>
            <a:ext cx="1602580" cy="2012293"/>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4940005" y="2042762"/>
            <a:ext cx="1707133" cy="214357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Freeform: Shape 13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234445" y="0"/>
            <a:ext cx="7040767" cy="4617332"/>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1" name="Isosceles Triangle 14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9806882" y="19068471"/>
            <a:ext cx="3711179" cy="2315154"/>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Isosceles Triangle 14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8882475" y="20121258"/>
            <a:ext cx="2023569" cy="126236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81420" y="1737343"/>
            <a:ext cx="26112371" cy="3534312"/>
          </a:xfrm>
        </p:spPr>
        <p:txBody>
          <a:bodyPr vert="horz" lIns="295187" tIns="147593" rIns="295187" bIns="147593" rtlCol="0">
            <a:normAutofit fontScale="90000"/>
          </a:bodyPr>
          <a:lstStyle/>
          <a:p>
            <a:pPr algn="ctr"/>
            <a:r>
              <a:rPr lang="en-GB" sz="8000" u="sng" dirty="0">
                <a:effectLst/>
                <a:latin typeface="+mn-lt"/>
                <a:ea typeface="Times New Roman" panose="02020603050405020304" pitchFamily="18" charset="0"/>
              </a:rPr>
              <a:t> </a:t>
            </a:r>
            <a:r>
              <a:rPr lang="en-GB" sz="8000" b="1" u="sng" dirty="0">
                <a:effectLst/>
                <a:latin typeface="+mn-lt"/>
                <a:ea typeface="Times New Roman" panose="02020603050405020304" pitchFamily="18" charset="0"/>
              </a:rPr>
              <a:t>The Service for High-Risk Eating Disorders</a:t>
            </a:r>
            <a:br>
              <a:rPr lang="en-GB" sz="4700" dirty="0">
                <a:effectLst/>
                <a:latin typeface="+mn-lt"/>
                <a:ea typeface="Times New Roman" panose="02020603050405020304" pitchFamily="18" charset="0"/>
              </a:rPr>
            </a:br>
            <a:r>
              <a:rPr lang="en-GB" sz="4700" kern="100" dirty="0">
                <a:effectLst/>
                <a:latin typeface="+mn-lt"/>
                <a:ea typeface="Calibri" panose="020F0502020204030204" pitchFamily="34" charset="0"/>
                <a:cs typeface="Times New Roman" panose="02020603050405020304" pitchFamily="18" charset="0"/>
              </a:rPr>
              <a:t> </a:t>
            </a:r>
            <a:br>
              <a:rPr lang="en-GB" sz="4700" kern="100" dirty="0">
                <a:effectLst/>
                <a:latin typeface="+mn-lt"/>
                <a:ea typeface="Calibri" panose="020F0502020204030204" pitchFamily="34" charset="0"/>
                <a:cs typeface="Times New Roman" panose="02020603050405020304" pitchFamily="18" charset="0"/>
              </a:rPr>
            </a:br>
            <a:r>
              <a:rPr lang="en-GB" sz="4700" dirty="0">
                <a:effectLst/>
                <a:latin typeface="+mn-lt"/>
                <a:ea typeface="Times New Roman" panose="02020603050405020304" pitchFamily="18" charset="0"/>
              </a:rPr>
              <a:t>. </a:t>
            </a:r>
            <a:br>
              <a:rPr lang="en-GB" sz="4700" dirty="0">
                <a:effectLst/>
                <a:latin typeface="+mn-lt"/>
                <a:ea typeface="Times New Roman" panose="02020603050405020304" pitchFamily="18" charset="0"/>
              </a:rPr>
            </a:br>
            <a:br>
              <a:rPr lang="en-US" sz="4700" dirty="0">
                <a:latin typeface="+mn-lt"/>
              </a:rPr>
            </a:br>
            <a:endParaRPr lang="en-US" sz="4700" dirty="0">
              <a:latin typeface="+mn-lt"/>
            </a:endParaRPr>
          </a:p>
        </p:txBody>
      </p:sp>
      <p:graphicFrame>
        <p:nvGraphicFramePr>
          <p:cNvPr id="84" name="Content Placeholder 2">
            <a:extLst>
              <a:ext uri="{FF2B5EF4-FFF2-40B4-BE49-F238E27FC236}">
                <a16:creationId xmlns:a16="http://schemas.microsoft.com/office/drawing/2014/main" id="{1E3200F6-8278-CCBA-C21F-ACC42B048736}"/>
              </a:ext>
            </a:extLst>
          </p:cNvPr>
          <p:cNvGraphicFramePr>
            <a:graphicFrameLocks noGrp="1"/>
          </p:cNvGraphicFramePr>
          <p:nvPr>
            <p:ph idx="1"/>
            <p:extLst>
              <p:ext uri="{D42A27DB-BD31-4B8C-83A1-F6EECF244321}">
                <p14:modId xmlns:p14="http://schemas.microsoft.com/office/powerpoint/2010/main" val="1499676916"/>
              </p:ext>
            </p:extLst>
          </p:nvPr>
        </p:nvGraphicFramePr>
        <p:xfrm>
          <a:off x="2081420" y="5661296"/>
          <a:ext cx="26112371" cy="135714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1739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267644" cy="213836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295187" tIns="147593" rIns="295187" bIns="147593" rtlCol="0" anchor="ctr"/>
          <a:lstStyle/>
          <a:p>
            <a:pPr algn="ctr"/>
            <a:endParaRPr lang="en-US"/>
          </a:p>
        </p:txBody>
      </p:sp>
      <p:sp>
        <p:nvSpPr>
          <p:cNvPr id="57" name="Rectangle 56">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0275213" cy="72975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5187" tIns="147593" rIns="295187" bIns="147593" rtlCol="0" anchor="ctr"/>
          <a:lstStyle/>
          <a:p>
            <a:pPr algn="ctr"/>
            <a:endParaRPr lang="en-US"/>
          </a:p>
        </p:txBody>
      </p:sp>
      <p:sp>
        <p:nvSpPr>
          <p:cNvPr id="2" name="Title 1"/>
          <p:cNvSpPr>
            <a:spLocks noGrp="1"/>
          </p:cNvSpPr>
          <p:nvPr>
            <p:ph type="title"/>
          </p:nvPr>
        </p:nvSpPr>
        <p:spPr>
          <a:xfrm>
            <a:off x="2174271" y="5416893"/>
            <a:ext cx="25473191" cy="1930817"/>
          </a:xfrm>
        </p:spPr>
        <p:txBody>
          <a:bodyPr vert="horz" lIns="295187" tIns="147593" rIns="295187" bIns="147593" rtlCol="0" anchor="ctr">
            <a:normAutofit fontScale="90000"/>
          </a:bodyPr>
          <a:lstStyle/>
          <a:p>
            <a:pPr>
              <a:lnSpc>
                <a:spcPct val="200000"/>
              </a:lnSpc>
            </a:pPr>
            <a:r>
              <a:rPr lang="en-GB" sz="9800" u="sng" dirty="0">
                <a:effectLst/>
                <a:latin typeface="+mn-lt"/>
                <a:ea typeface="Times New Roman" panose="02020603050405020304" pitchFamily="18" charset="0"/>
              </a:rPr>
              <a:t>T1DE Eating Disorder Pathway </a:t>
            </a:r>
            <a:br>
              <a:rPr lang="en-GB" sz="1800" dirty="0">
                <a:effectLst/>
                <a:latin typeface="+mn-lt"/>
                <a:ea typeface="Times New Roman" panose="02020603050405020304" pitchFamily="18" charset="0"/>
              </a:rPr>
            </a:br>
            <a:r>
              <a:rPr lang="en-GB" sz="1800" kern="100" dirty="0">
                <a:effectLst/>
                <a:latin typeface="+mn-lt"/>
                <a:ea typeface="Calibri" panose="020F0502020204030204" pitchFamily="34" charset="0"/>
                <a:cs typeface="Times New Roman" panose="02020603050405020304" pitchFamily="18" charset="0"/>
              </a:rPr>
              <a:t> </a:t>
            </a:r>
            <a:br>
              <a:rPr lang="en-GB" sz="1800" kern="100" dirty="0">
                <a:effectLst/>
                <a:latin typeface="+mn-lt"/>
                <a:ea typeface="Calibri" panose="020F0502020204030204" pitchFamily="34" charset="0"/>
                <a:cs typeface="Times New Roman" panose="02020603050405020304" pitchFamily="18" charset="0"/>
              </a:rPr>
            </a:br>
            <a:r>
              <a:rPr lang="en-GB" sz="1800" dirty="0">
                <a:effectLst/>
                <a:latin typeface="+mn-lt"/>
                <a:ea typeface="Times New Roman" panose="02020603050405020304" pitchFamily="18" charset="0"/>
              </a:rPr>
              <a:t>. </a:t>
            </a:r>
            <a:br>
              <a:rPr lang="en-GB" sz="1800" dirty="0">
                <a:effectLst/>
                <a:latin typeface="+mn-lt"/>
                <a:ea typeface="Times New Roman" panose="02020603050405020304" pitchFamily="18" charset="0"/>
              </a:rPr>
            </a:br>
            <a:br>
              <a:rPr lang="en-US" sz="11900" dirty="0">
                <a:latin typeface="+mn-lt"/>
              </a:rPr>
            </a:br>
            <a:endParaRPr lang="en-US" sz="11900" dirty="0">
              <a:latin typeface="+mn-lt"/>
            </a:endParaRPr>
          </a:p>
        </p:txBody>
      </p:sp>
      <p:grpSp>
        <p:nvGrpSpPr>
          <p:cNvPr id="5" name="Group 58">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9475" y="1511109"/>
            <a:ext cx="601197" cy="4180876"/>
            <a:chOff x="56167" y="484632"/>
            <a:chExt cx="242107" cy="1340860"/>
          </a:xfrm>
        </p:grpSpPr>
        <p:sp>
          <p:nvSpPr>
            <p:cNvPr id="60"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0" y="7848042"/>
            <a:ext cx="30267644" cy="11796809"/>
          </a:xfrm>
        </p:spPr>
        <p:txBody>
          <a:bodyPr vert="horz" lIns="295187" tIns="147593" rIns="295187" bIns="147593" rtlCol="0" anchor="ctr">
            <a:noAutofit/>
          </a:bodyPr>
          <a:lstStyle/>
          <a:p>
            <a:pPr lvl="0" defTabSz="1955800">
              <a:spcBef>
                <a:spcPct val="0"/>
              </a:spcBef>
              <a:spcAft>
                <a:spcPct val="35000"/>
              </a:spcAft>
              <a:buNone/>
            </a:pPr>
            <a:r>
              <a:rPr lang="en-GB" sz="4000" b="1" dirty="0">
                <a:solidFill>
                  <a:schemeClr val="accent6"/>
                </a:solidFill>
                <a:effectLst/>
                <a:ea typeface="Times New Roman" panose="02020603050405020304" pitchFamily="18" charset="0"/>
              </a:rPr>
              <a:t>T1DE is now recognised as a severe eating disorder with a high mortality risk. </a:t>
            </a:r>
          </a:p>
          <a:p>
            <a:pPr lvl="0" defTabSz="1955800">
              <a:spcBef>
                <a:spcPct val="0"/>
              </a:spcBef>
              <a:spcAft>
                <a:spcPct val="35000"/>
              </a:spcAft>
              <a:buNone/>
            </a:pPr>
            <a:endParaRPr lang="en-GB" sz="4000" b="1" dirty="0">
              <a:solidFill>
                <a:schemeClr val="accent6"/>
              </a:solidFill>
              <a:ea typeface="Times New Roman" panose="02020603050405020304" pitchFamily="18" charset="0"/>
            </a:endParaRPr>
          </a:p>
          <a:p>
            <a:pPr lvl="0" defTabSz="1955800">
              <a:spcBef>
                <a:spcPct val="0"/>
              </a:spcBef>
              <a:spcAft>
                <a:spcPct val="35000"/>
              </a:spcAft>
              <a:buNone/>
            </a:pPr>
            <a:r>
              <a:rPr lang="en-GB" sz="4000" b="1" dirty="0">
                <a:solidFill>
                  <a:schemeClr val="accent6"/>
                </a:solidFill>
                <a:effectLst/>
                <a:ea typeface="Times New Roman" panose="02020603050405020304" pitchFamily="18" charset="0"/>
              </a:rPr>
              <a:t>In response, a service pathway regarding the referral process for diabetes teams and community mental health teams into SHED was developed. </a:t>
            </a:r>
          </a:p>
          <a:p>
            <a:pPr lvl="0" defTabSz="1955800">
              <a:spcBef>
                <a:spcPct val="0"/>
              </a:spcBef>
              <a:spcAft>
                <a:spcPct val="35000"/>
              </a:spcAft>
              <a:buNone/>
            </a:pPr>
            <a:endParaRPr lang="en-GB" sz="4000" b="1" dirty="0">
              <a:solidFill>
                <a:schemeClr val="accent6"/>
              </a:solidFill>
              <a:ea typeface="Times New Roman" panose="02020603050405020304" pitchFamily="18" charset="0"/>
            </a:endParaRPr>
          </a:p>
          <a:p>
            <a:pPr lvl="0" defTabSz="1955800">
              <a:spcBef>
                <a:spcPct val="0"/>
              </a:spcBef>
              <a:spcAft>
                <a:spcPct val="35000"/>
              </a:spcAft>
              <a:buNone/>
            </a:pPr>
            <a:r>
              <a:rPr lang="en-GB" sz="4000" b="1" dirty="0">
                <a:solidFill>
                  <a:schemeClr val="accent6"/>
                </a:solidFill>
                <a:effectLst/>
                <a:ea typeface="Times New Roman" panose="02020603050405020304" pitchFamily="18" charset="0"/>
              </a:rPr>
              <a:t>In addition, in 2022 a new job role was created for a specialist diabetes nurse to work within SHED and diabetes teams</a:t>
            </a:r>
          </a:p>
          <a:p>
            <a:pPr lvl="0" defTabSz="1955800">
              <a:spcBef>
                <a:spcPct val="0"/>
              </a:spcBef>
              <a:spcAft>
                <a:spcPct val="35000"/>
              </a:spcAft>
              <a:buNone/>
            </a:pPr>
            <a:endParaRPr lang="en-GB" sz="4000" b="1" dirty="0">
              <a:solidFill>
                <a:schemeClr val="accent6"/>
              </a:solidFill>
              <a:ea typeface="Times New Roman" panose="02020603050405020304" pitchFamily="18" charset="0"/>
            </a:endParaRPr>
          </a:p>
          <a:p>
            <a:pPr lvl="0" defTabSz="1955800">
              <a:spcBef>
                <a:spcPct val="0"/>
              </a:spcBef>
              <a:spcAft>
                <a:spcPct val="35000"/>
              </a:spcAft>
              <a:buNone/>
            </a:pPr>
            <a:r>
              <a:rPr lang="en-GB" sz="4000" b="1" dirty="0">
                <a:solidFill>
                  <a:schemeClr val="accent6"/>
                </a:solidFill>
                <a:effectLst/>
                <a:ea typeface="Calibri" panose="020F0502020204030204" pitchFamily="34" charset="0"/>
                <a:cs typeface="Times New Roman" panose="02020603050405020304" pitchFamily="18" charset="0"/>
              </a:rPr>
              <a:t>The present study involved a thematic analysis (Braun and Clarke, 2006) of individuals' experiences living with T1DE being supported by SHED and wider NHS services. </a:t>
            </a:r>
            <a:endParaRPr lang="en-GB" sz="4000" b="1" dirty="0">
              <a:solidFill>
                <a:schemeClr val="accent6"/>
              </a:solidFill>
              <a:ea typeface="Times New Roman" panose="02020603050405020304" pitchFamily="18" charset="0"/>
            </a:endParaRPr>
          </a:p>
          <a:p>
            <a:pPr lvl="0" defTabSz="1955800">
              <a:spcBef>
                <a:spcPct val="0"/>
              </a:spcBef>
              <a:spcAft>
                <a:spcPct val="35000"/>
              </a:spcAft>
              <a:buNone/>
            </a:pPr>
            <a:endParaRPr lang="en-US" sz="4000" dirty="0"/>
          </a:p>
          <a:p>
            <a:pPr lvl="0" defTabSz="1955800">
              <a:spcBef>
                <a:spcPct val="0"/>
              </a:spcBef>
              <a:spcAft>
                <a:spcPct val="35000"/>
              </a:spcAft>
              <a:buNone/>
            </a:pPr>
            <a:r>
              <a:rPr lang="en-US" sz="4000" b="1" dirty="0"/>
              <a:t>Aims</a:t>
            </a:r>
          </a:p>
          <a:p>
            <a:pPr defTabSz="1955800">
              <a:spcBef>
                <a:spcPct val="0"/>
              </a:spcBef>
              <a:spcAft>
                <a:spcPct val="35000"/>
              </a:spcAft>
            </a:pPr>
            <a:r>
              <a:rPr lang="en-GB" sz="4000" dirty="0">
                <a:solidFill>
                  <a:srgbClr val="0E101A"/>
                </a:solidFill>
                <a:ea typeface="Calibri" panose="020F0502020204030204" pitchFamily="34" charset="0"/>
                <a:cs typeface="Times New Roman" panose="02020603050405020304" pitchFamily="18" charset="0"/>
              </a:rPr>
              <a:t>T</a:t>
            </a:r>
            <a:r>
              <a:rPr lang="en-GB" sz="4000" dirty="0">
                <a:solidFill>
                  <a:srgbClr val="0E101A"/>
                </a:solidFill>
                <a:effectLst/>
                <a:ea typeface="Calibri" panose="020F0502020204030204" pitchFamily="34" charset="0"/>
                <a:cs typeface="Times New Roman" panose="02020603050405020304" pitchFamily="18" charset="0"/>
              </a:rPr>
              <a:t>o gather a detailed understanding of their experience of living with T1DE and being supported by the different services within the NHS.</a:t>
            </a:r>
            <a:r>
              <a:rPr lang="en-GB" sz="4000" dirty="0">
                <a:effectLst/>
              </a:rPr>
              <a:t> </a:t>
            </a:r>
          </a:p>
          <a:p>
            <a:pPr defTabSz="1955800">
              <a:spcBef>
                <a:spcPct val="0"/>
              </a:spcBef>
              <a:spcAft>
                <a:spcPct val="35000"/>
              </a:spcAft>
            </a:pPr>
            <a:endParaRPr lang="en-US" sz="4000" dirty="0"/>
          </a:p>
          <a:p>
            <a:pPr defTabSz="1955800">
              <a:spcBef>
                <a:spcPct val="0"/>
              </a:spcBef>
              <a:spcAft>
                <a:spcPct val="35000"/>
              </a:spcAft>
            </a:pPr>
            <a:r>
              <a:rPr lang="en-GB" sz="4000" dirty="0">
                <a:solidFill>
                  <a:srgbClr val="0E101A"/>
                </a:solidFill>
                <a:effectLst/>
                <a:ea typeface="Calibri" panose="020F0502020204030204" pitchFamily="34" charset="0"/>
                <a:cs typeface="Times New Roman" panose="02020603050405020304" pitchFamily="18" charset="0"/>
              </a:rPr>
              <a:t>To gather a greater understanding of individuals' experience of the treatment pathway and to collect feedback and recommendations for improvement. </a:t>
            </a:r>
          </a:p>
          <a:p>
            <a:pPr lvl="0" defTabSz="1955800">
              <a:spcBef>
                <a:spcPct val="0"/>
              </a:spcBef>
              <a:spcAft>
                <a:spcPct val="35000"/>
              </a:spcAft>
              <a:buNone/>
            </a:pPr>
            <a:endParaRPr lang="en-US" sz="4000" dirty="0"/>
          </a:p>
        </p:txBody>
      </p:sp>
      <p:sp>
        <p:nvSpPr>
          <p:cNvPr id="81" name="Rectangle 80">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271676"/>
            <a:ext cx="30275213" cy="111194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5187" tIns="147593" rIns="295187" bIns="147593" rtlCol="0" anchor="ctr"/>
          <a:lstStyle/>
          <a:p>
            <a:pPr algn="ctr"/>
            <a:endParaRPr lang="en-US"/>
          </a:p>
        </p:txBody>
      </p:sp>
      <p:sp>
        <p:nvSpPr>
          <p:cNvPr id="29" name="Rectangle 28"/>
          <p:cNvSpPr/>
          <p:nvPr/>
        </p:nvSpPr>
        <p:spPr>
          <a:xfrm>
            <a:off x="22898099" y="1615487"/>
            <a:ext cx="4749363" cy="3721799"/>
          </a:xfrm>
          <a:prstGeom prst="rect">
            <a:avLst/>
          </a:prstGeom>
          <a:blipFill>
            <a:blip r:embed="rId2">
              <a:duotone>
                <a:prstClr val="black"/>
                <a:schemeClr val="accent4">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9" name="TextBox 8">
            <a:extLst>
              <a:ext uri="{FF2B5EF4-FFF2-40B4-BE49-F238E27FC236}">
                <a16:creationId xmlns:a16="http://schemas.microsoft.com/office/drawing/2014/main" id="{20EF33A8-1654-CAC2-048A-D0CE669CACFE}"/>
              </a:ext>
            </a:extLst>
          </p:cNvPr>
          <p:cNvSpPr txBox="1"/>
          <p:nvPr/>
        </p:nvSpPr>
        <p:spPr>
          <a:xfrm flipH="1">
            <a:off x="18172268" y="20321797"/>
            <a:ext cx="14201024" cy="707886"/>
          </a:xfrm>
          <a:prstGeom prst="rect">
            <a:avLst/>
          </a:prstGeom>
          <a:noFill/>
        </p:spPr>
        <p:txBody>
          <a:bodyPr wrap="square" rtlCol="0">
            <a:spAutoFit/>
          </a:bodyPr>
          <a:lstStyle/>
          <a:p>
            <a:r>
              <a:rPr lang="en-GB" sz="4000" b="1"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Pinhas-Hamiel</a:t>
            </a:r>
            <a:r>
              <a:rPr lang="en-GB" sz="40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et al., (2015)</a:t>
            </a:r>
            <a:r>
              <a:rPr lang="en-GB" sz="4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GB" sz="4000" b="1" dirty="0">
                <a:solidFill>
                  <a:schemeClr val="bg1"/>
                </a:solidFill>
                <a:effectLst/>
                <a:latin typeface="Times New Roman" panose="02020603050405020304" pitchFamily="18" charset="0"/>
                <a:ea typeface="Times New Roman" panose="02020603050405020304" pitchFamily="18" charset="0"/>
              </a:rPr>
              <a:t>and Zaremba et al.,  (2022)</a:t>
            </a:r>
            <a:endParaRPr lang="en-GB" sz="4000" b="1" dirty="0">
              <a:solidFill>
                <a:schemeClr val="bg1"/>
              </a:solidFill>
            </a:endParaRPr>
          </a:p>
        </p:txBody>
      </p:sp>
      <p:sp>
        <p:nvSpPr>
          <p:cNvPr id="10" name="Rectangle 5">
            <a:extLst>
              <a:ext uri="{FF2B5EF4-FFF2-40B4-BE49-F238E27FC236}">
                <a16:creationId xmlns:a16="http://schemas.microsoft.com/office/drawing/2014/main" id="{F8ED2FC8-8571-B6AE-67F1-C47A75B6882F}"/>
              </a:ext>
            </a:extLst>
          </p:cNvPr>
          <p:cNvSpPr>
            <a:spLocks noChangeArrowheads="1"/>
          </p:cNvSpPr>
          <p:nvPr/>
        </p:nvSpPr>
        <p:spPr bwMode="auto">
          <a:xfrm>
            <a:off x="-139476" y="265327"/>
            <a:ext cx="174759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4" tooltip="Zaremba, 2022 #54">
                  <a:extLst>
                    <a:ext uri="{A12FA001-AC4F-418D-AE19-62706E023703}">
                      <ahyp:hlinkClr xmlns:ahyp="http://schemas.microsoft.com/office/drawing/2018/hyperlinkcolor" val="tx"/>
                    </a:ext>
                  </a:extLst>
                </a:hlinkClick>
              </a:rPr>
              <a:t>Zaremba et al. (2022)</a:t>
            </a:r>
            <a:r>
              <a:rPr kumimoji="0" lang="en-GB" altLang="en-US" sz="1200" b="0" i="0" u="none" strike="noStrike" cap="none" normalizeH="0" baseline="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en-GB" altLang="en-US" sz="1800" b="0" i="0" u="none" strike="noStrike" cap="none" normalizeH="0" baseline="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731135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4776" y="0"/>
            <a:ext cx="30170437" cy="4267199"/>
          </a:xfrm>
          <a:prstGeom prst="rect">
            <a:avLst/>
          </a:prstGeom>
          <a:solidFill>
            <a:schemeClr val="accent2">
              <a:lumMod val="60000"/>
              <a:lumOff val="40000"/>
            </a:schemeClr>
          </a:solid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effectLst>
                <a:glow rad="63500">
                  <a:schemeClr val="accent1">
                    <a:satMod val="175000"/>
                    <a:alpha val="40000"/>
                  </a:schemeClr>
                </a:glow>
              </a:effectLst>
            </a:endParaRPr>
          </a:p>
        </p:txBody>
      </p:sp>
      <p:sp>
        <p:nvSpPr>
          <p:cNvPr id="2" name="Title 1"/>
          <p:cNvSpPr>
            <a:spLocks noGrp="1"/>
          </p:cNvSpPr>
          <p:nvPr>
            <p:ph type="title"/>
          </p:nvPr>
        </p:nvSpPr>
        <p:spPr>
          <a:xfrm>
            <a:off x="8001000" y="-1485900"/>
            <a:ext cx="13144891" cy="7696200"/>
          </a:xfrm>
        </p:spPr>
        <p:txBody>
          <a:bodyPr/>
          <a:lstStyle/>
          <a:p>
            <a:pPr algn="ctr"/>
            <a:r>
              <a:rPr lang="en-GB" b="1" u="sng" dirty="0">
                <a:solidFill>
                  <a:schemeClr val="bg1"/>
                </a:solidFill>
                <a:latin typeface="+mn-lt"/>
              </a:rPr>
              <a:t>Method</a:t>
            </a:r>
          </a:p>
        </p:txBody>
      </p:sp>
      <p:graphicFrame>
        <p:nvGraphicFramePr>
          <p:cNvPr id="8" name="Diagram 7"/>
          <p:cNvGraphicFramePr/>
          <p:nvPr>
            <p:extLst>
              <p:ext uri="{D42A27DB-BD31-4B8C-83A1-F6EECF244321}">
                <p14:modId xmlns:p14="http://schemas.microsoft.com/office/powerpoint/2010/main" val="1735531942"/>
              </p:ext>
            </p:extLst>
          </p:nvPr>
        </p:nvGraphicFramePr>
        <p:xfrm>
          <a:off x="1295401" y="4762500"/>
          <a:ext cx="27927300" cy="16078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2899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lternative Process 6"/>
          <p:cNvSpPr/>
          <p:nvPr/>
        </p:nvSpPr>
        <p:spPr>
          <a:xfrm>
            <a:off x="586151" y="823894"/>
            <a:ext cx="28887005" cy="1569660"/>
          </a:xfrm>
          <a:prstGeom prst="flowChartAlternateProcess">
            <a:avLst/>
          </a:prstGeom>
          <a:solidFill>
            <a:srgbClr val="335B74"/>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effectLst>
                <a:glow rad="63500">
                  <a:schemeClr val="accent1">
                    <a:satMod val="175000"/>
                    <a:alpha val="40000"/>
                  </a:schemeClr>
                </a:glow>
              </a:effectLst>
            </a:endParaRPr>
          </a:p>
        </p:txBody>
      </p:sp>
      <p:sp>
        <p:nvSpPr>
          <p:cNvPr id="6" name="Rectangle 5"/>
          <p:cNvSpPr/>
          <p:nvPr/>
        </p:nvSpPr>
        <p:spPr>
          <a:xfrm>
            <a:off x="1112856" y="3187559"/>
            <a:ext cx="28049499" cy="1661993"/>
          </a:xfrm>
          <a:prstGeom prst="rect">
            <a:avLst/>
          </a:prstGeom>
        </p:spPr>
        <p:txBody>
          <a:bodyPr wrap="square">
            <a:spAutoFit/>
          </a:bodyPr>
          <a:lstStyle/>
          <a:p>
            <a:r>
              <a:rPr lang="en-GB" sz="4800" dirty="0">
                <a:solidFill>
                  <a:srgbClr val="1D6295"/>
                </a:solidFill>
                <a:effectLst/>
                <a:latin typeface="Calibri" panose="020F0502020204030204" pitchFamily="34" charset="0"/>
                <a:ea typeface="Calibri" panose="020F0502020204030204" pitchFamily="34" charset="0"/>
                <a:cs typeface="Times New Roman" panose="02020603050405020304" pitchFamily="18" charset="0"/>
              </a:rPr>
              <a:t>Thematic analysis of interview transcripts identified three significant themes and six sub-themes (see Table 3).</a:t>
            </a:r>
            <a:endParaRPr lang="en-GB" sz="4800" dirty="0">
              <a:solidFill>
                <a:srgbClr val="1D6295"/>
              </a:solidFill>
            </a:endParaRPr>
          </a:p>
          <a:p>
            <a:endParaRPr lang="en-GB" sz="5400" dirty="0">
              <a:solidFill>
                <a:schemeClr val="accent1">
                  <a:lumMod val="75000"/>
                </a:schemeClr>
              </a:solidFill>
            </a:endParaRPr>
          </a:p>
        </p:txBody>
      </p:sp>
      <p:sp>
        <p:nvSpPr>
          <p:cNvPr id="10" name="TextBox 9"/>
          <p:cNvSpPr txBox="1"/>
          <p:nvPr/>
        </p:nvSpPr>
        <p:spPr>
          <a:xfrm>
            <a:off x="1104898" y="823894"/>
            <a:ext cx="27849513" cy="1569660"/>
          </a:xfrm>
          <a:prstGeom prst="rect">
            <a:avLst/>
          </a:prstGeom>
          <a:solidFill>
            <a:srgbClr val="335B74"/>
          </a:solidFill>
        </p:spPr>
        <p:txBody>
          <a:bodyPr wrap="square" rtlCol="0">
            <a:spAutoFit/>
          </a:bodyPr>
          <a:lstStyle/>
          <a:p>
            <a:pPr algn="ctr"/>
            <a:r>
              <a:rPr lang="en-GB" sz="9600" dirty="0">
                <a:solidFill>
                  <a:schemeClr val="bg1"/>
                </a:solidFill>
              </a:rPr>
              <a:t>Results</a:t>
            </a:r>
          </a:p>
        </p:txBody>
      </p:sp>
      <p:graphicFrame>
        <p:nvGraphicFramePr>
          <p:cNvPr id="2" name="Table 1">
            <a:extLst>
              <a:ext uri="{FF2B5EF4-FFF2-40B4-BE49-F238E27FC236}">
                <a16:creationId xmlns:a16="http://schemas.microsoft.com/office/drawing/2014/main" id="{0028512F-570D-A851-05FA-68E36F47946A}"/>
              </a:ext>
            </a:extLst>
          </p:cNvPr>
          <p:cNvGraphicFramePr>
            <a:graphicFrameLocks noGrp="1"/>
          </p:cNvGraphicFramePr>
          <p:nvPr>
            <p:extLst>
              <p:ext uri="{D42A27DB-BD31-4B8C-83A1-F6EECF244321}">
                <p14:modId xmlns:p14="http://schemas.microsoft.com/office/powerpoint/2010/main" val="4186947658"/>
              </p:ext>
            </p:extLst>
          </p:nvPr>
        </p:nvGraphicFramePr>
        <p:xfrm>
          <a:off x="1732548" y="5186357"/>
          <a:ext cx="27221863" cy="13847601"/>
        </p:xfrm>
        <a:graphic>
          <a:graphicData uri="http://schemas.openxmlformats.org/drawingml/2006/table">
            <a:tbl>
              <a:tblPr firstRow="1" firstCol="1" bandRow="1">
                <a:tableStyleId>{69CF1AB2-1976-4502-BF36-3FF5EA218861}</a:tableStyleId>
              </a:tblPr>
              <a:tblGrid>
                <a:gridCol w="8411517">
                  <a:extLst>
                    <a:ext uri="{9D8B030D-6E8A-4147-A177-3AD203B41FA5}">
                      <a16:colId xmlns:a16="http://schemas.microsoft.com/office/drawing/2014/main" val="1248734121"/>
                    </a:ext>
                  </a:extLst>
                </a:gridCol>
                <a:gridCol w="18810346">
                  <a:extLst>
                    <a:ext uri="{9D8B030D-6E8A-4147-A177-3AD203B41FA5}">
                      <a16:colId xmlns:a16="http://schemas.microsoft.com/office/drawing/2014/main" val="3406781911"/>
                    </a:ext>
                  </a:extLst>
                </a:gridCol>
              </a:tblGrid>
              <a:tr h="1051414">
                <a:tc>
                  <a:txBody>
                    <a:bodyPr/>
                    <a:lstStyle/>
                    <a:p>
                      <a:r>
                        <a:rPr lang="en-GB" sz="4800" kern="100" dirty="0">
                          <a:effectLst/>
                        </a:rPr>
                        <a:t>Themes</a:t>
                      </a:r>
                      <a:endParaRPr lang="en-GB"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4800" kern="100" dirty="0">
                          <a:effectLst/>
                        </a:rPr>
                        <a:t>Subthemes</a:t>
                      </a:r>
                      <a:endParaRPr lang="en-GB"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6902479"/>
                  </a:ext>
                </a:extLst>
              </a:tr>
              <a:tr h="4484440">
                <a:tc>
                  <a:txBody>
                    <a:bodyPr/>
                    <a:lstStyle/>
                    <a:p>
                      <a:r>
                        <a:rPr lang="en-GB" sz="4800" kern="100" dirty="0">
                          <a:effectLst/>
                        </a:rPr>
                        <a:t>Relationship with diabetes.</a:t>
                      </a:r>
                      <a:endParaRPr lang="en-GB"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4800" kern="100" dirty="0">
                          <a:effectLst/>
                        </a:rPr>
                        <a:t>Negative attitudes towards diabetes.</a:t>
                      </a:r>
                    </a:p>
                    <a:p>
                      <a:r>
                        <a:rPr lang="en-GB" sz="4800" kern="100" dirty="0">
                          <a:effectLst/>
                        </a:rPr>
                        <a:t> </a:t>
                      </a:r>
                    </a:p>
                    <a:p>
                      <a:r>
                        <a:rPr lang="en-GB" sz="4800" kern="100" dirty="0">
                          <a:effectLst/>
                        </a:rPr>
                        <a:t>Conflicting motivation.</a:t>
                      </a:r>
                      <a:endParaRPr lang="en-GB"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4434913"/>
                  </a:ext>
                </a:extLst>
              </a:tr>
              <a:tr h="4277344">
                <a:tc>
                  <a:txBody>
                    <a:bodyPr/>
                    <a:lstStyle/>
                    <a:p>
                      <a:r>
                        <a:rPr lang="en-GB" sz="4800" kern="100">
                          <a:effectLst/>
                        </a:rPr>
                        <a:t>Barriers to recovery.</a:t>
                      </a:r>
                      <a:endParaRPr lang="en-GB" sz="4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4800" kern="100">
                          <a:effectLst/>
                        </a:rPr>
                        <a:t>Difficulty accepting help.</a:t>
                      </a:r>
                    </a:p>
                    <a:p>
                      <a:r>
                        <a:rPr lang="en-GB" sz="4800" kern="100">
                          <a:effectLst/>
                        </a:rPr>
                        <a:t> </a:t>
                      </a:r>
                    </a:p>
                    <a:p>
                      <a:r>
                        <a:rPr lang="en-GB" sz="4800" kern="100">
                          <a:effectLst/>
                        </a:rPr>
                        <a:t>Precipitating vicious cycles.</a:t>
                      </a:r>
                      <a:endParaRPr lang="en-GB" sz="4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3364233"/>
                  </a:ext>
                </a:extLst>
              </a:tr>
              <a:tr h="4034403">
                <a:tc>
                  <a:txBody>
                    <a:bodyPr/>
                    <a:lstStyle/>
                    <a:p>
                      <a:r>
                        <a:rPr lang="en-GB" sz="4800" kern="100">
                          <a:effectLst/>
                        </a:rPr>
                        <a:t>Need for appropriate support. </a:t>
                      </a:r>
                      <a:endParaRPr lang="en-GB" sz="4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4800" kern="100" dirty="0">
                          <a:effectLst/>
                        </a:rPr>
                        <a:t>Experiences of support.</a:t>
                      </a:r>
                    </a:p>
                    <a:p>
                      <a:r>
                        <a:rPr lang="en-GB" sz="4800" kern="100" dirty="0">
                          <a:effectLst/>
                        </a:rPr>
                        <a:t> </a:t>
                      </a:r>
                    </a:p>
                    <a:p>
                      <a:r>
                        <a:rPr lang="en-GB" sz="4800" kern="100" dirty="0">
                          <a:effectLst/>
                        </a:rPr>
                        <a:t>Unmet needs.</a:t>
                      </a:r>
                      <a:endParaRPr lang="en-GB"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0210239"/>
                  </a:ext>
                </a:extLst>
              </a:tr>
            </a:tbl>
          </a:graphicData>
        </a:graphic>
      </p:graphicFrame>
    </p:spTree>
    <p:extLst>
      <p:ext uri="{BB962C8B-B14F-4D97-AF65-F5344CB8AC3E}">
        <p14:creationId xmlns:p14="http://schemas.microsoft.com/office/powerpoint/2010/main" val="3673013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DC766-10F7-A515-F370-32123E8DE6DF}"/>
              </a:ext>
            </a:extLst>
          </p:cNvPr>
          <p:cNvSpPr>
            <a:spLocks noGrp="1"/>
          </p:cNvSpPr>
          <p:nvPr>
            <p:ph type="title"/>
          </p:nvPr>
        </p:nvSpPr>
        <p:spPr>
          <a:xfrm>
            <a:off x="11610066" y="12071"/>
            <a:ext cx="15383644" cy="4914224"/>
          </a:xfrm>
        </p:spPr>
        <p:txBody>
          <a:bodyPr anchor="b">
            <a:normAutofit/>
          </a:bodyPr>
          <a:lstStyle/>
          <a:p>
            <a:pPr algn="ctr"/>
            <a:r>
              <a:rPr lang="en-GB" sz="10100" b="1" dirty="0">
                <a:solidFill>
                  <a:schemeClr val="tx2"/>
                </a:solidFill>
                <a:latin typeface="+mn-lt"/>
              </a:rPr>
              <a:t>Negative attitude towards diabetes</a:t>
            </a:r>
          </a:p>
        </p:txBody>
      </p:sp>
      <p:sp>
        <p:nvSpPr>
          <p:cNvPr id="15" name="Freeform: Shape 14">
            <a:extLst>
              <a:ext uri="{FF2B5EF4-FFF2-40B4-BE49-F238E27FC236}">
                <a16:creationId xmlns:a16="http://schemas.microsoft.com/office/drawing/2014/main" id="{965701A1-6702-97E2-FDA3-D766A6A0B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42313">
            <a:off x="-303623" y="2631885"/>
            <a:ext cx="3166050" cy="3285698"/>
          </a:xfrm>
          <a:custGeom>
            <a:avLst/>
            <a:gdLst>
              <a:gd name="connsiteX0" fmla="*/ 28155 w 1274987"/>
              <a:gd name="connsiteY0" fmla="*/ 17133 h 1053765"/>
              <a:gd name="connsiteX1" fmla="*/ 613218 w 1274987"/>
              <a:gd name="connsiteY1" fmla="*/ 79473 h 1053765"/>
              <a:gd name="connsiteX2" fmla="*/ 1094738 w 1274987"/>
              <a:gd name="connsiteY2" fmla="*/ 458170 h 1053765"/>
              <a:gd name="connsiteX3" fmla="*/ 1260715 w 1274987"/>
              <a:gd name="connsiteY3" fmla="*/ 875444 h 1053765"/>
              <a:gd name="connsiteX4" fmla="*/ 1274569 w 1274987"/>
              <a:gd name="connsiteY4" fmla="*/ 1044480 h 1053765"/>
              <a:gd name="connsiteX5" fmla="*/ 1195790 w 1274987"/>
              <a:gd name="connsiteY5" fmla="*/ 1044946 h 1053765"/>
              <a:gd name="connsiteX6" fmla="*/ 349940 w 1274987"/>
              <a:gd name="connsiteY6" fmla="*/ 859242 h 1053765"/>
              <a:gd name="connsiteX7" fmla="*/ 172845 w 1274987"/>
              <a:gd name="connsiteY7" fmla="*/ 813281 h 1053765"/>
              <a:gd name="connsiteX8" fmla="*/ 0 w 1274987"/>
              <a:gd name="connsiteY8" fmla="*/ 25294 h 1053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4987" h="1053765">
                <a:moveTo>
                  <a:pt x="28155" y="17133"/>
                </a:moveTo>
                <a:cubicBezTo>
                  <a:pt x="225435" y="-25943"/>
                  <a:pt x="445581" y="18661"/>
                  <a:pt x="613218" y="79473"/>
                </a:cubicBezTo>
                <a:cubicBezTo>
                  <a:pt x="804803" y="148973"/>
                  <a:pt x="986821" y="325508"/>
                  <a:pt x="1094738" y="458170"/>
                </a:cubicBezTo>
                <a:cubicBezTo>
                  <a:pt x="1202654" y="590832"/>
                  <a:pt x="1243206" y="757481"/>
                  <a:pt x="1260715" y="875444"/>
                </a:cubicBezTo>
                <a:cubicBezTo>
                  <a:pt x="1264163" y="908176"/>
                  <a:pt x="1277505" y="1021069"/>
                  <a:pt x="1274569" y="1044480"/>
                </a:cubicBezTo>
                <a:cubicBezTo>
                  <a:pt x="1263505" y="1058303"/>
                  <a:pt x="1246986" y="1055191"/>
                  <a:pt x="1195790" y="1044946"/>
                </a:cubicBezTo>
                <a:cubicBezTo>
                  <a:pt x="912975" y="1003179"/>
                  <a:pt x="633455" y="932979"/>
                  <a:pt x="349940" y="859242"/>
                </a:cubicBezTo>
                <a:lnTo>
                  <a:pt x="172845" y="813281"/>
                </a:lnTo>
                <a:lnTo>
                  <a:pt x="0" y="25294"/>
                </a:ln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7" name="Group 16">
            <a:extLst>
              <a:ext uri="{FF2B5EF4-FFF2-40B4-BE49-F238E27FC236}">
                <a16:creationId xmlns:a16="http://schemas.microsoft.com/office/drawing/2014/main" id="{8FCB18FC-DCF4-0937-320A-92B5AB07A8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2577" y="1154363"/>
            <a:ext cx="872382" cy="1120414"/>
            <a:chOff x="9553737" y="5949448"/>
            <a:chExt cx="351313" cy="359331"/>
          </a:xfrm>
        </p:grpSpPr>
        <p:sp>
          <p:nvSpPr>
            <p:cNvPr id="18" name="Freeform: Shape 17">
              <a:extLst>
                <a:ext uri="{FF2B5EF4-FFF2-40B4-BE49-F238E27FC236}">
                  <a16:creationId xmlns:a16="http://schemas.microsoft.com/office/drawing/2014/main" id="{3C117547-BB14-BB27-1C13-55E1D59381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478977">
              <a:off x="9553738" y="5949448"/>
              <a:ext cx="351312" cy="354664"/>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760044"/>
                <a:gd name="connsiteY0" fmla="*/ 300 h 4964247"/>
                <a:gd name="connsiteX1" fmla="*/ 3813909 w 4760044"/>
                <a:gd name="connsiteY1" fmla="*/ 619239 h 4964247"/>
                <a:gd name="connsiteX2" fmla="*/ 4735908 w 4760044"/>
                <a:gd name="connsiteY2" fmla="*/ 1906206 h 4964247"/>
                <a:gd name="connsiteX3" fmla="*/ 4451030 w 4760044"/>
                <a:gd name="connsiteY3" fmla="*/ 3809387 h 4964247"/>
                <a:gd name="connsiteX4" fmla="*/ 3419865 w 4760044"/>
                <a:gd name="connsiteY4" fmla="*/ 4845155 h 4964247"/>
                <a:gd name="connsiteX5" fmla="*/ 1074535 w 4760044"/>
                <a:gd name="connsiteY5" fmla="*/ 4657536 h 4964247"/>
                <a:gd name="connsiteX6" fmla="*/ 33359 w 4760044"/>
                <a:gd name="connsiteY6" fmla="*/ 2995965 h 4964247"/>
                <a:gd name="connsiteX7" fmla="*/ 592137 w 4760044"/>
                <a:gd name="connsiteY7" fmla="*/ 806156 h 4964247"/>
                <a:gd name="connsiteX8" fmla="*/ 2649000 w 4760044"/>
                <a:gd name="connsiteY8" fmla="*/ 300 h 4964247"/>
                <a:gd name="connsiteX0" fmla="*/ 2649000 w 4849477"/>
                <a:gd name="connsiteY0" fmla="*/ -2 h 4963945"/>
                <a:gd name="connsiteX1" fmla="*/ 4735908 w 4849477"/>
                <a:gd name="connsiteY1" fmla="*/ 1905904 h 4963945"/>
                <a:gd name="connsiteX2" fmla="*/ 4451030 w 4849477"/>
                <a:gd name="connsiteY2" fmla="*/ 3809085 h 4963945"/>
                <a:gd name="connsiteX3" fmla="*/ 3419865 w 4849477"/>
                <a:gd name="connsiteY3" fmla="*/ 4844853 h 4963945"/>
                <a:gd name="connsiteX4" fmla="*/ 1074535 w 4849477"/>
                <a:gd name="connsiteY4" fmla="*/ 4657234 h 4963945"/>
                <a:gd name="connsiteX5" fmla="*/ 33359 w 4849477"/>
                <a:gd name="connsiteY5" fmla="*/ 2995663 h 4963945"/>
                <a:gd name="connsiteX6" fmla="*/ 592137 w 4849477"/>
                <a:gd name="connsiteY6" fmla="*/ 805854 h 4963945"/>
                <a:gd name="connsiteX7" fmla="*/ 2649000 w 4849477"/>
                <a:gd name="connsiteY7" fmla="*/ -2 h 4963945"/>
                <a:gd name="connsiteX0" fmla="*/ 2649000 w 4859466"/>
                <a:gd name="connsiteY0" fmla="*/ -2 h 5536260"/>
                <a:gd name="connsiteX1" fmla="*/ 4735908 w 4859466"/>
                <a:gd name="connsiteY1" fmla="*/ 1905904 h 5536260"/>
                <a:gd name="connsiteX2" fmla="*/ 4451030 w 4859466"/>
                <a:gd name="connsiteY2" fmla="*/ 3809085 h 5536260"/>
                <a:gd name="connsiteX3" fmla="*/ 3067466 w 4859466"/>
                <a:gd name="connsiteY3" fmla="*/ 5491001 h 5536260"/>
                <a:gd name="connsiteX4" fmla="*/ 1074535 w 4859466"/>
                <a:gd name="connsiteY4" fmla="*/ 4657234 h 5536260"/>
                <a:gd name="connsiteX5" fmla="*/ 33359 w 4859466"/>
                <a:gd name="connsiteY5" fmla="*/ 2995663 h 5536260"/>
                <a:gd name="connsiteX6" fmla="*/ 592137 w 4859466"/>
                <a:gd name="connsiteY6" fmla="*/ 805854 h 5536260"/>
                <a:gd name="connsiteX7" fmla="*/ 2649000 w 4859466"/>
                <a:gd name="connsiteY7" fmla="*/ -2 h 5536260"/>
                <a:gd name="connsiteX0" fmla="*/ 2780481 w 4861205"/>
                <a:gd name="connsiteY0" fmla="*/ -2 h 5864449"/>
                <a:gd name="connsiteX1" fmla="*/ 4737647 w 4861205"/>
                <a:gd name="connsiteY1" fmla="*/ 2234093 h 5864449"/>
                <a:gd name="connsiteX2" fmla="*/ 4452769 w 4861205"/>
                <a:gd name="connsiteY2" fmla="*/ 4137274 h 5864449"/>
                <a:gd name="connsiteX3" fmla="*/ 3069205 w 4861205"/>
                <a:gd name="connsiteY3" fmla="*/ 5819190 h 5864449"/>
                <a:gd name="connsiteX4" fmla="*/ 1076274 w 4861205"/>
                <a:gd name="connsiteY4" fmla="*/ 4985423 h 5864449"/>
                <a:gd name="connsiteX5" fmla="*/ 35098 w 4861205"/>
                <a:gd name="connsiteY5" fmla="*/ 3323852 h 5864449"/>
                <a:gd name="connsiteX6" fmla="*/ 593876 w 4861205"/>
                <a:gd name="connsiteY6" fmla="*/ 1134043 h 5864449"/>
                <a:gd name="connsiteX7" fmla="*/ 2780481 w 4861205"/>
                <a:gd name="connsiteY7" fmla="*/ -2 h 5864449"/>
                <a:gd name="connsiteX0" fmla="*/ 2289077 w 4369801"/>
                <a:gd name="connsiteY0" fmla="*/ -2 h 5893101"/>
                <a:gd name="connsiteX1" fmla="*/ 4246243 w 4369801"/>
                <a:gd name="connsiteY1" fmla="*/ 2234093 h 5893101"/>
                <a:gd name="connsiteX2" fmla="*/ 3961365 w 4369801"/>
                <a:gd name="connsiteY2" fmla="*/ 4137274 h 5893101"/>
                <a:gd name="connsiteX3" fmla="*/ 2577801 w 4369801"/>
                <a:gd name="connsiteY3" fmla="*/ 5819190 h 5893101"/>
                <a:gd name="connsiteX4" fmla="*/ 584870 w 4369801"/>
                <a:gd name="connsiteY4" fmla="*/ 4985423 h 5893101"/>
                <a:gd name="connsiteX5" fmla="*/ 102472 w 4369801"/>
                <a:gd name="connsiteY5" fmla="*/ 1134043 h 5893101"/>
                <a:gd name="connsiteX6" fmla="*/ 2289077 w 4369801"/>
                <a:gd name="connsiteY6" fmla="*/ -2 h 5893101"/>
                <a:gd name="connsiteX0" fmla="*/ 2352777 w 4433501"/>
                <a:gd name="connsiteY0" fmla="*/ -2 h 5854124"/>
                <a:gd name="connsiteX1" fmla="*/ 4309943 w 4433501"/>
                <a:gd name="connsiteY1" fmla="*/ 2234093 h 5854124"/>
                <a:gd name="connsiteX2" fmla="*/ 4025065 w 4433501"/>
                <a:gd name="connsiteY2" fmla="*/ 4137274 h 5854124"/>
                <a:gd name="connsiteX3" fmla="*/ 2641501 w 4433501"/>
                <a:gd name="connsiteY3" fmla="*/ 5819190 h 5854124"/>
                <a:gd name="connsiteX4" fmla="*/ 430809 w 4433501"/>
                <a:gd name="connsiteY4" fmla="*/ 4389642 h 5854124"/>
                <a:gd name="connsiteX5" fmla="*/ 166172 w 4433501"/>
                <a:gd name="connsiteY5" fmla="*/ 1134043 h 5854124"/>
                <a:gd name="connsiteX6" fmla="*/ 2352777 w 4433501"/>
                <a:gd name="connsiteY6" fmla="*/ -2 h 5854124"/>
                <a:gd name="connsiteX0" fmla="*/ 2193618 w 4274342"/>
                <a:gd name="connsiteY0" fmla="*/ -2 h 5850779"/>
                <a:gd name="connsiteX1" fmla="*/ 4150784 w 4274342"/>
                <a:gd name="connsiteY1" fmla="*/ 2234093 h 5850779"/>
                <a:gd name="connsiteX2" fmla="*/ 3865906 w 4274342"/>
                <a:gd name="connsiteY2" fmla="*/ 4137274 h 5850779"/>
                <a:gd name="connsiteX3" fmla="*/ 2482342 w 4274342"/>
                <a:gd name="connsiteY3" fmla="*/ 5819190 h 5850779"/>
                <a:gd name="connsiteX4" fmla="*/ 271650 w 4274342"/>
                <a:gd name="connsiteY4" fmla="*/ 4389642 h 5850779"/>
                <a:gd name="connsiteX5" fmla="*/ 247914 w 4274342"/>
                <a:gd name="connsiteY5" fmla="*/ 1846756 h 5850779"/>
                <a:gd name="connsiteX6" fmla="*/ 2193618 w 4274342"/>
                <a:gd name="connsiteY6" fmla="*/ -2 h 5850779"/>
                <a:gd name="connsiteX0" fmla="*/ 1967294 w 4267345"/>
                <a:gd name="connsiteY0" fmla="*/ -3 h 5416782"/>
                <a:gd name="connsiteX1" fmla="*/ 4137681 w 4267345"/>
                <a:gd name="connsiteY1" fmla="*/ 1800096 h 5416782"/>
                <a:gd name="connsiteX2" fmla="*/ 3852803 w 4267345"/>
                <a:gd name="connsiteY2" fmla="*/ 3703277 h 5416782"/>
                <a:gd name="connsiteX3" fmla="*/ 2469239 w 4267345"/>
                <a:gd name="connsiteY3" fmla="*/ 5385193 h 5416782"/>
                <a:gd name="connsiteX4" fmla="*/ 258547 w 4267345"/>
                <a:gd name="connsiteY4" fmla="*/ 3955645 h 5416782"/>
                <a:gd name="connsiteX5" fmla="*/ 234811 w 4267345"/>
                <a:gd name="connsiteY5" fmla="*/ 1412759 h 5416782"/>
                <a:gd name="connsiteX6" fmla="*/ 1967294 w 4267345"/>
                <a:gd name="connsiteY6" fmla="*/ -3 h 5416782"/>
                <a:gd name="connsiteX0" fmla="*/ 1967294 w 3964997"/>
                <a:gd name="connsiteY0" fmla="*/ -3 h 5416782"/>
                <a:gd name="connsiteX1" fmla="*/ 3668011 w 3964997"/>
                <a:gd name="connsiteY1" fmla="*/ 1478862 h 5416782"/>
                <a:gd name="connsiteX2" fmla="*/ 3852803 w 3964997"/>
                <a:gd name="connsiteY2" fmla="*/ 3703277 h 5416782"/>
                <a:gd name="connsiteX3" fmla="*/ 2469239 w 3964997"/>
                <a:gd name="connsiteY3" fmla="*/ 5385193 h 5416782"/>
                <a:gd name="connsiteX4" fmla="*/ 258547 w 3964997"/>
                <a:gd name="connsiteY4" fmla="*/ 3955645 h 5416782"/>
                <a:gd name="connsiteX5" fmla="*/ 234811 w 3964997"/>
                <a:gd name="connsiteY5" fmla="*/ 1412759 h 5416782"/>
                <a:gd name="connsiteX6" fmla="*/ 1967294 w 3964997"/>
                <a:gd name="connsiteY6" fmla="*/ -3 h 5416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64997" h="5416782">
                  <a:moveTo>
                    <a:pt x="1967294" y="-3"/>
                  </a:moveTo>
                  <a:cubicBezTo>
                    <a:pt x="2657922" y="183339"/>
                    <a:pt x="3353760" y="861649"/>
                    <a:pt x="3668011" y="1478862"/>
                  </a:cubicBezTo>
                  <a:cubicBezTo>
                    <a:pt x="3982262" y="2096075"/>
                    <a:pt x="4052598" y="3052222"/>
                    <a:pt x="3852803" y="3703277"/>
                  </a:cubicBezTo>
                  <a:cubicBezTo>
                    <a:pt x="3653008" y="4354332"/>
                    <a:pt x="2782065" y="5270224"/>
                    <a:pt x="2469239" y="5385193"/>
                  </a:cubicBezTo>
                  <a:cubicBezTo>
                    <a:pt x="1758393" y="5606258"/>
                    <a:pt x="630952" y="4617717"/>
                    <a:pt x="258547" y="3955645"/>
                  </a:cubicBezTo>
                  <a:cubicBezTo>
                    <a:pt x="-113858" y="3293573"/>
                    <a:pt x="-49980" y="2072034"/>
                    <a:pt x="234811" y="1412759"/>
                  </a:cubicBezTo>
                  <a:cubicBezTo>
                    <a:pt x="519602" y="753484"/>
                    <a:pt x="1314621" y="30745"/>
                    <a:pt x="1967294" y="-3"/>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DCEA52A3-435A-4072-874D-4E07A58F1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478977">
              <a:off x="9553737" y="5954115"/>
              <a:ext cx="351312" cy="354664"/>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760044"/>
                <a:gd name="connsiteY0" fmla="*/ 300 h 4964247"/>
                <a:gd name="connsiteX1" fmla="*/ 3813909 w 4760044"/>
                <a:gd name="connsiteY1" fmla="*/ 619239 h 4964247"/>
                <a:gd name="connsiteX2" fmla="*/ 4735908 w 4760044"/>
                <a:gd name="connsiteY2" fmla="*/ 1906206 h 4964247"/>
                <a:gd name="connsiteX3" fmla="*/ 4451030 w 4760044"/>
                <a:gd name="connsiteY3" fmla="*/ 3809387 h 4964247"/>
                <a:gd name="connsiteX4" fmla="*/ 3419865 w 4760044"/>
                <a:gd name="connsiteY4" fmla="*/ 4845155 h 4964247"/>
                <a:gd name="connsiteX5" fmla="*/ 1074535 w 4760044"/>
                <a:gd name="connsiteY5" fmla="*/ 4657536 h 4964247"/>
                <a:gd name="connsiteX6" fmla="*/ 33359 w 4760044"/>
                <a:gd name="connsiteY6" fmla="*/ 2995965 h 4964247"/>
                <a:gd name="connsiteX7" fmla="*/ 592137 w 4760044"/>
                <a:gd name="connsiteY7" fmla="*/ 806156 h 4964247"/>
                <a:gd name="connsiteX8" fmla="*/ 2649000 w 4760044"/>
                <a:gd name="connsiteY8" fmla="*/ 300 h 4964247"/>
                <a:gd name="connsiteX0" fmla="*/ 2649000 w 4849477"/>
                <a:gd name="connsiteY0" fmla="*/ -2 h 4963945"/>
                <a:gd name="connsiteX1" fmla="*/ 4735908 w 4849477"/>
                <a:gd name="connsiteY1" fmla="*/ 1905904 h 4963945"/>
                <a:gd name="connsiteX2" fmla="*/ 4451030 w 4849477"/>
                <a:gd name="connsiteY2" fmla="*/ 3809085 h 4963945"/>
                <a:gd name="connsiteX3" fmla="*/ 3419865 w 4849477"/>
                <a:gd name="connsiteY3" fmla="*/ 4844853 h 4963945"/>
                <a:gd name="connsiteX4" fmla="*/ 1074535 w 4849477"/>
                <a:gd name="connsiteY4" fmla="*/ 4657234 h 4963945"/>
                <a:gd name="connsiteX5" fmla="*/ 33359 w 4849477"/>
                <a:gd name="connsiteY5" fmla="*/ 2995663 h 4963945"/>
                <a:gd name="connsiteX6" fmla="*/ 592137 w 4849477"/>
                <a:gd name="connsiteY6" fmla="*/ 805854 h 4963945"/>
                <a:gd name="connsiteX7" fmla="*/ 2649000 w 4849477"/>
                <a:gd name="connsiteY7" fmla="*/ -2 h 4963945"/>
                <a:gd name="connsiteX0" fmla="*/ 2649000 w 4859466"/>
                <a:gd name="connsiteY0" fmla="*/ -2 h 5536260"/>
                <a:gd name="connsiteX1" fmla="*/ 4735908 w 4859466"/>
                <a:gd name="connsiteY1" fmla="*/ 1905904 h 5536260"/>
                <a:gd name="connsiteX2" fmla="*/ 4451030 w 4859466"/>
                <a:gd name="connsiteY2" fmla="*/ 3809085 h 5536260"/>
                <a:gd name="connsiteX3" fmla="*/ 3067466 w 4859466"/>
                <a:gd name="connsiteY3" fmla="*/ 5491001 h 5536260"/>
                <a:gd name="connsiteX4" fmla="*/ 1074535 w 4859466"/>
                <a:gd name="connsiteY4" fmla="*/ 4657234 h 5536260"/>
                <a:gd name="connsiteX5" fmla="*/ 33359 w 4859466"/>
                <a:gd name="connsiteY5" fmla="*/ 2995663 h 5536260"/>
                <a:gd name="connsiteX6" fmla="*/ 592137 w 4859466"/>
                <a:gd name="connsiteY6" fmla="*/ 805854 h 5536260"/>
                <a:gd name="connsiteX7" fmla="*/ 2649000 w 4859466"/>
                <a:gd name="connsiteY7" fmla="*/ -2 h 5536260"/>
                <a:gd name="connsiteX0" fmla="*/ 2780481 w 4861205"/>
                <a:gd name="connsiteY0" fmla="*/ -2 h 5864449"/>
                <a:gd name="connsiteX1" fmla="*/ 4737647 w 4861205"/>
                <a:gd name="connsiteY1" fmla="*/ 2234093 h 5864449"/>
                <a:gd name="connsiteX2" fmla="*/ 4452769 w 4861205"/>
                <a:gd name="connsiteY2" fmla="*/ 4137274 h 5864449"/>
                <a:gd name="connsiteX3" fmla="*/ 3069205 w 4861205"/>
                <a:gd name="connsiteY3" fmla="*/ 5819190 h 5864449"/>
                <a:gd name="connsiteX4" fmla="*/ 1076274 w 4861205"/>
                <a:gd name="connsiteY4" fmla="*/ 4985423 h 5864449"/>
                <a:gd name="connsiteX5" fmla="*/ 35098 w 4861205"/>
                <a:gd name="connsiteY5" fmla="*/ 3323852 h 5864449"/>
                <a:gd name="connsiteX6" fmla="*/ 593876 w 4861205"/>
                <a:gd name="connsiteY6" fmla="*/ 1134043 h 5864449"/>
                <a:gd name="connsiteX7" fmla="*/ 2780481 w 4861205"/>
                <a:gd name="connsiteY7" fmla="*/ -2 h 5864449"/>
                <a:gd name="connsiteX0" fmla="*/ 2289077 w 4369801"/>
                <a:gd name="connsiteY0" fmla="*/ -2 h 5893101"/>
                <a:gd name="connsiteX1" fmla="*/ 4246243 w 4369801"/>
                <a:gd name="connsiteY1" fmla="*/ 2234093 h 5893101"/>
                <a:gd name="connsiteX2" fmla="*/ 3961365 w 4369801"/>
                <a:gd name="connsiteY2" fmla="*/ 4137274 h 5893101"/>
                <a:gd name="connsiteX3" fmla="*/ 2577801 w 4369801"/>
                <a:gd name="connsiteY3" fmla="*/ 5819190 h 5893101"/>
                <a:gd name="connsiteX4" fmla="*/ 584870 w 4369801"/>
                <a:gd name="connsiteY4" fmla="*/ 4985423 h 5893101"/>
                <a:gd name="connsiteX5" fmla="*/ 102472 w 4369801"/>
                <a:gd name="connsiteY5" fmla="*/ 1134043 h 5893101"/>
                <a:gd name="connsiteX6" fmla="*/ 2289077 w 4369801"/>
                <a:gd name="connsiteY6" fmla="*/ -2 h 5893101"/>
                <a:gd name="connsiteX0" fmla="*/ 2352777 w 4433501"/>
                <a:gd name="connsiteY0" fmla="*/ -2 h 5854124"/>
                <a:gd name="connsiteX1" fmla="*/ 4309943 w 4433501"/>
                <a:gd name="connsiteY1" fmla="*/ 2234093 h 5854124"/>
                <a:gd name="connsiteX2" fmla="*/ 4025065 w 4433501"/>
                <a:gd name="connsiteY2" fmla="*/ 4137274 h 5854124"/>
                <a:gd name="connsiteX3" fmla="*/ 2641501 w 4433501"/>
                <a:gd name="connsiteY3" fmla="*/ 5819190 h 5854124"/>
                <a:gd name="connsiteX4" fmla="*/ 430809 w 4433501"/>
                <a:gd name="connsiteY4" fmla="*/ 4389642 h 5854124"/>
                <a:gd name="connsiteX5" fmla="*/ 166172 w 4433501"/>
                <a:gd name="connsiteY5" fmla="*/ 1134043 h 5854124"/>
                <a:gd name="connsiteX6" fmla="*/ 2352777 w 4433501"/>
                <a:gd name="connsiteY6" fmla="*/ -2 h 5854124"/>
                <a:gd name="connsiteX0" fmla="*/ 2193618 w 4274342"/>
                <a:gd name="connsiteY0" fmla="*/ -2 h 5850779"/>
                <a:gd name="connsiteX1" fmla="*/ 4150784 w 4274342"/>
                <a:gd name="connsiteY1" fmla="*/ 2234093 h 5850779"/>
                <a:gd name="connsiteX2" fmla="*/ 3865906 w 4274342"/>
                <a:gd name="connsiteY2" fmla="*/ 4137274 h 5850779"/>
                <a:gd name="connsiteX3" fmla="*/ 2482342 w 4274342"/>
                <a:gd name="connsiteY3" fmla="*/ 5819190 h 5850779"/>
                <a:gd name="connsiteX4" fmla="*/ 271650 w 4274342"/>
                <a:gd name="connsiteY4" fmla="*/ 4389642 h 5850779"/>
                <a:gd name="connsiteX5" fmla="*/ 247914 w 4274342"/>
                <a:gd name="connsiteY5" fmla="*/ 1846756 h 5850779"/>
                <a:gd name="connsiteX6" fmla="*/ 2193618 w 4274342"/>
                <a:gd name="connsiteY6" fmla="*/ -2 h 5850779"/>
                <a:gd name="connsiteX0" fmla="*/ 1967294 w 4267345"/>
                <a:gd name="connsiteY0" fmla="*/ -3 h 5416782"/>
                <a:gd name="connsiteX1" fmla="*/ 4137681 w 4267345"/>
                <a:gd name="connsiteY1" fmla="*/ 1800096 h 5416782"/>
                <a:gd name="connsiteX2" fmla="*/ 3852803 w 4267345"/>
                <a:gd name="connsiteY2" fmla="*/ 3703277 h 5416782"/>
                <a:gd name="connsiteX3" fmla="*/ 2469239 w 4267345"/>
                <a:gd name="connsiteY3" fmla="*/ 5385193 h 5416782"/>
                <a:gd name="connsiteX4" fmla="*/ 258547 w 4267345"/>
                <a:gd name="connsiteY4" fmla="*/ 3955645 h 5416782"/>
                <a:gd name="connsiteX5" fmla="*/ 234811 w 4267345"/>
                <a:gd name="connsiteY5" fmla="*/ 1412759 h 5416782"/>
                <a:gd name="connsiteX6" fmla="*/ 1967294 w 4267345"/>
                <a:gd name="connsiteY6" fmla="*/ -3 h 5416782"/>
                <a:gd name="connsiteX0" fmla="*/ 1967294 w 3964997"/>
                <a:gd name="connsiteY0" fmla="*/ -3 h 5416782"/>
                <a:gd name="connsiteX1" fmla="*/ 3668011 w 3964997"/>
                <a:gd name="connsiteY1" fmla="*/ 1478862 h 5416782"/>
                <a:gd name="connsiteX2" fmla="*/ 3852803 w 3964997"/>
                <a:gd name="connsiteY2" fmla="*/ 3703277 h 5416782"/>
                <a:gd name="connsiteX3" fmla="*/ 2469239 w 3964997"/>
                <a:gd name="connsiteY3" fmla="*/ 5385193 h 5416782"/>
                <a:gd name="connsiteX4" fmla="*/ 258547 w 3964997"/>
                <a:gd name="connsiteY4" fmla="*/ 3955645 h 5416782"/>
                <a:gd name="connsiteX5" fmla="*/ 234811 w 3964997"/>
                <a:gd name="connsiteY5" fmla="*/ 1412759 h 5416782"/>
                <a:gd name="connsiteX6" fmla="*/ 1967294 w 3964997"/>
                <a:gd name="connsiteY6" fmla="*/ -3 h 5416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64997" h="5416782">
                  <a:moveTo>
                    <a:pt x="1967294" y="-3"/>
                  </a:moveTo>
                  <a:cubicBezTo>
                    <a:pt x="2657922" y="183339"/>
                    <a:pt x="3353760" y="861649"/>
                    <a:pt x="3668011" y="1478862"/>
                  </a:cubicBezTo>
                  <a:cubicBezTo>
                    <a:pt x="3982262" y="2096075"/>
                    <a:pt x="4052598" y="3052222"/>
                    <a:pt x="3852803" y="3703277"/>
                  </a:cubicBezTo>
                  <a:cubicBezTo>
                    <a:pt x="3653008" y="4354332"/>
                    <a:pt x="2782065" y="5270224"/>
                    <a:pt x="2469239" y="5385193"/>
                  </a:cubicBezTo>
                  <a:cubicBezTo>
                    <a:pt x="1758393" y="5606258"/>
                    <a:pt x="630952" y="4617717"/>
                    <a:pt x="258547" y="3955645"/>
                  </a:cubicBezTo>
                  <a:cubicBezTo>
                    <a:pt x="-113858" y="3293573"/>
                    <a:pt x="-49980" y="2072034"/>
                    <a:pt x="234811" y="1412759"/>
                  </a:cubicBezTo>
                  <a:cubicBezTo>
                    <a:pt x="519602" y="753484"/>
                    <a:pt x="1314621" y="30745"/>
                    <a:pt x="1967294" y="-3"/>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1" name="Freeform: Shape 20">
            <a:extLst>
              <a:ext uri="{FF2B5EF4-FFF2-40B4-BE49-F238E27FC236}">
                <a16:creationId xmlns:a16="http://schemas.microsoft.com/office/drawing/2014/main" id="{7C93153C-A191-C0D8-765C-1AA01BA0E8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178026" flipH="1" flipV="1">
            <a:off x="190563" y="8902753"/>
            <a:ext cx="3177703" cy="3577036"/>
          </a:xfrm>
          <a:custGeom>
            <a:avLst/>
            <a:gdLst>
              <a:gd name="connsiteX0" fmla="*/ 164618 w 1619348"/>
              <a:gd name="connsiteY0" fmla="*/ 1081639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340649 w 1619348"/>
              <a:gd name="connsiteY15" fmla="*/ 1227684 h 1455334"/>
              <a:gd name="connsiteX16" fmla="*/ 164618 w 1619348"/>
              <a:gd name="connsiteY16" fmla="*/ 1081639 h 1455334"/>
              <a:gd name="connsiteX0" fmla="*/ 164618 w 1619348"/>
              <a:gd name="connsiteY0" fmla="*/ 1081639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164618 w 1619348"/>
              <a:gd name="connsiteY15" fmla="*/ 1081639 h 1455334"/>
              <a:gd name="connsiteX0" fmla="*/ 283148 w 1619348"/>
              <a:gd name="connsiteY0" fmla="*/ 1129982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283148 w 1619348"/>
              <a:gd name="connsiteY15" fmla="*/ 1129982 h 1455334"/>
              <a:gd name="connsiteX0" fmla="*/ 283148 w 1619348"/>
              <a:gd name="connsiteY0" fmla="*/ 1129982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283148 w 1619348"/>
              <a:gd name="connsiteY15" fmla="*/ 1129982 h 1455334"/>
              <a:gd name="connsiteX0" fmla="*/ 283148 w 1619348"/>
              <a:gd name="connsiteY0" fmla="*/ 1129982 h 1449450"/>
              <a:gd name="connsiteX1" fmla="*/ 0 w 1619348"/>
              <a:gd name="connsiteY1" fmla="*/ 910437 h 1449450"/>
              <a:gd name="connsiteX2" fmla="*/ 379896 w 1619348"/>
              <a:gd name="connsiteY2" fmla="*/ 396309 h 1449450"/>
              <a:gd name="connsiteX3" fmla="*/ 907704 w 1619348"/>
              <a:gd name="connsiteY3" fmla="*/ 46408 h 1449450"/>
              <a:gd name="connsiteX4" fmla="*/ 1619348 w 1619348"/>
              <a:gd name="connsiteY4" fmla="*/ 19864 h 1449450"/>
              <a:gd name="connsiteX5" fmla="*/ 1336246 w 1619348"/>
              <a:gd name="connsiteY5" fmla="*/ 430433 h 1449450"/>
              <a:gd name="connsiteX6" fmla="*/ 1004984 w 1619348"/>
              <a:gd name="connsiteY6" fmla="*/ 698792 h 1449450"/>
              <a:gd name="connsiteX7" fmla="*/ 798499 w 1619348"/>
              <a:gd name="connsiteY7" fmla="*/ 808317 h 1449450"/>
              <a:gd name="connsiteX8" fmla="*/ 800389 w 1619348"/>
              <a:gd name="connsiteY8" fmla="*/ 844290 h 1449450"/>
              <a:gd name="connsiteX9" fmla="*/ 1054824 w 1619348"/>
              <a:gd name="connsiteY9" fmla="*/ 924348 h 1449450"/>
              <a:gd name="connsiteX10" fmla="*/ 1514867 w 1619348"/>
              <a:gd name="connsiteY10" fmla="*/ 1141481 h 1449450"/>
              <a:gd name="connsiteX11" fmla="*/ 1589766 w 1619348"/>
              <a:gd name="connsiteY11" fmla="*/ 1187689 h 1449450"/>
              <a:gd name="connsiteX12" fmla="*/ 1370811 w 1619348"/>
              <a:gd name="connsiteY12" fmla="*/ 1445268 h 1449450"/>
              <a:gd name="connsiteX13" fmla="*/ 1323182 w 1619348"/>
              <a:gd name="connsiteY13" fmla="*/ 1447990 h 1449450"/>
              <a:gd name="connsiteX14" fmla="*/ 814568 w 1619348"/>
              <a:gd name="connsiteY14" fmla="*/ 1400582 h 1449450"/>
              <a:gd name="connsiteX15" fmla="*/ 283148 w 1619348"/>
              <a:gd name="connsiteY15" fmla="*/ 1129982 h 1449450"/>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19348" h="1451706">
                <a:moveTo>
                  <a:pt x="283148" y="1132238"/>
                </a:moveTo>
                <a:cubicBezTo>
                  <a:pt x="147387" y="1050547"/>
                  <a:pt x="41739" y="969217"/>
                  <a:pt x="0" y="912693"/>
                </a:cubicBezTo>
                <a:cubicBezTo>
                  <a:pt x="126820" y="747535"/>
                  <a:pt x="242915" y="592015"/>
                  <a:pt x="392066" y="437499"/>
                </a:cubicBezTo>
                <a:cubicBezTo>
                  <a:pt x="540766" y="283450"/>
                  <a:pt x="703157" y="117894"/>
                  <a:pt x="907704" y="48664"/>
                </a:cubicBezTo>
                <a:cubicBezTo>
                  <a:pt x="1112251" y="-20566"/>
                  <a:pt x="1574254" y="-2821"/>
                  <a:pt x="1619348" y="22120"/>
                </a:cubicBezTo>
                <a:cubicBezTo>
                  <a:pt x="1576729" y="164256"/>
                  <a:pt x="1500114" y="264780"/>
                  <a:pt x="1336246" y="432689"/>
                </a:cubicBezTo>
                <a:cubicBezTo>
                  <a:pt x="1221147" y="544616"/>
                  <a:pt x="1094608" y="638068"/>
                  <a:pt x="1004984" y="701048"/>
                </a:cubicBezTo>
                <a:cubicBezTo>
                  <a:pt x="915359" y="764029"/>
                  <a:pt x="832598" y="786323"/>
                  <a:pt x="798499" y="810573"/>
                </a:cubicBezTo>
                <a:cubicBezTo>
                  <a:pt x="764400" y="834823"/>
                  <a:pt x="757668" y="827208"/>
                  <a:pt x="800389" y="846546"/>
                </a:cubicBezTo>
                <a:cubicBezTo>
                  <a:pt x="843110" y="865885"/>
                  <a:pt x="935744" y="877072"/>
                  <a:pt x="1054824" y="926604"/>
                </a:cubicBezTo>
                <a:cubicBezTo>
                  <a:pt x="1173903" y="976135"/>
                  <a:pt x="1375763" y="1066029"/>
                  <a:pt x="1514867" y="1143737"/>
                </a:cubicBezTo>
                <a:lnTo>
                  <a:pt x="1589766" y="1189945"/>
                </a:lnTo>
                <a:lnTo>
                  <a:pt x="1370811" y="1447524"/>
                </a:lnTo>
                <a:lnTo>
                  <a:pt x="1323182" y="1450246"/>
                </a:lnTo>
                <a:cubicBezTo>
                  <a:pt x="1168686" y="1458623"/>
                  <a:pt x="954594" y="1429397"/>
                  <a:pt x="814568" y="1402838"/>
                </a:cubicBezTo>
                <a:cubicBezTo>
                  <a:pt x="621474" y="1341780"/>
                  <a:pt x="418909" y="1213929"/>
                  <a:pt x="283148" y="1132238"/>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7EEB61BD-BC36-F14B-609A-3FACBC289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78977">
            <a:off x="3854383" y="6920415"/>
            <a:ext cx="1099485" cy="1390038"/>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5" name="Group 24">
            <a:extLst>
              <a:ext uri="{FF2B5EF4-FFF2-40B4-BE49-F238E27FC236}">
                <a16:creationId xmlns:a16="http://schemas.microsoft.com/office/drawing/2014/main" id="{8F464F07-0D7E-66CA-BE4F-C2D0C1DEA5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24119" flipH="1">
            <a:off x="6040776" y="940817"/>
            <a:ext cx="3189222" cy="6040952"/>
            <a:chOff x="11748101" y="3114058"/>
            <a:chExt cx="1284318" cy="1937410"/>
          </a:xfrm>
        </p:grpSpPr>
        <p:sp>
          <p:nvSpPr>
            <p:cNvPr id="26" name="Freeform: Shape 25">
              <a:extLst>
                <a:ext uri="{FF2B5EF4-FFF2-40B4-BE49-F238E27FC236}">
                  <a16:creationId xmlns:a16="http://schemas.microsoft.com/office/drawing/2014/main" id="{5EE1B48D-FF5A-846C-BCEE-2A936EE21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748101" y="3114058"/>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592F9F4E-63D9-377B-043B-81C65D28C9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748101" y="3114058"/>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3">
                <a:lumMod val="20000"/>
                <a:lumOff val="80000"/>
                <a:alpha val="4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9" name="Freeform: Shape 28">
            <a:extLst>
              <a:ext uri="{FF2B5EF4-FFF2-40B4-BE49-F238E27FC236}">
                <a16:creationId xmlns:a16="http://schemas.microsoft.com/office/drawing/2014/main" id="{8389DF01-A7F4-F947-B97C-7CF06510A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178026" flipH="1" flipV="1">
            <a:off x="190565" y="8902753"/>
            <a:ext cx="3177703" cy="3577036"/>
          </a:xfrm>
          <a:custGeom>
            <a:avLst/>
            <a:gdLst>
              <a:gd name="connsiteX0" fmla="*/ 164618 w 1619348"/>
              <a:gd name="connsiteY0" fmla="*/ 1081639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340649 w 1619348"/>
              <a:gd name="connsiteY15" fmla="*/ 1227684 h 1455334"/>
              <a:gd name="connsiteX16" fmla="*/ 164618 w 1619348"/>
              <a:gd name="connsiteY16" fmla="*/ 1081639 h 1455334"/>
              <a:gd name="connsiteX0" fmla="*/ 164618 w 1619348"/>
              <a:gd name="connsiteY0" fmla="*/ 1081639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164618 w 1619348"/>
              <a:gd name="connsiteY15" fmla="*/ 1081639 h 1455334"/>
              <a:gd name="connsiteX0" fmla="*/ 283148 w 1619348"/>
              <a:gd name="connsiteY0" fmla="*/ 1129982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283148 w 1619348"/>
              <a:gd name="connsiteY15" fmla="*/ 1129982 h 1455334"/>
              <a:gd name="connsiteX0" fmla="*/ 283148 w 1619348"/>
              <a:gd name="connsiteY0" fmla="*/ 1129982 h 1455334"/>
              <a:gd name="connsiteX1" fmla="*/ 0 w 1619348"/>
              <a:gd name="connsiteY1" fmla="*/ 910437 h 1455334"/>
              <a:gd name="connsiteX2" fmla="*/ 379896 w 1619348"/>
              <a:gd name="connsiteY2" fmla="*/ 396309 h 1455334"/>
              <a:gd name="connsiteX3" fmla="*/ 907704 w 1619348"/>
              <a:gd name="connsiteY3" fmla="*/ 46408 h 1455334"/>
              <a:gd name="connsiteX4" fmla="*/ 1619348 w 1619348"/>
              <a:gd name="connsiteY4" fmla="*/ 19864 h 1455334"/>
              <a:gd name="connsiteX5" fmla="*/ 1336246 w 1619348"/>
              <a:gd name="connsiteY5" fmla="*/ 430433 h 1455334"/>
              <a:gd name="connsiteX6" fmla="*/ 1004984 w 1619348"/>
              <a:gd name="connsiteY6" fmla="*/ 698792 h 1455334"/>
              <a:gd name="connsiteX7" fmla="*/ 798499 w 1619348"/>
              <a:gd name="connsiteY7" fmla="*/ 808317 h 1455334"/>
              <a:gd name="connsiteX8" fmla="*/ 800389 w 1619348"/>
              <a:gd name="connsiteY8" fmla="*/ 844290 h 1455334"/>
              <a:gd name="connsiteX9" fmla="*/ 1054824 w 1619348"/>
              <a:gd name="connsiteY9" fmla="*/ 924348 h 1455334"/>
              <a:gd name="connsiteX10" fmla="*/ 1514867 w 1619348"/>
              <a:gd name="connsiteY10" fmla="*/ 1141481 h 1455334"/>
              <a:gd name="connsiteX11" fmla="*/ 1589766 w 1619348"/>
              <a:gd name="connsiteY11" fmla="*/ 1187689 h 1455334"/>
              <a:gd name="connsiteX12" fmla="*/ 1370811 w 1619348"/>
              <a:gd name="connsiteY12" fmla="*/ 1445268 h 1455334"/>
              <a:gd name="connsiteX13" fmla="*/ 1323182 w 1619348"/>
              <a:gd name="connsiteY13" fmla="*/ 1447990 h 1455334"/>
              <a:gd name="connsiteX14" fmla="*/ 834207 w 1619348"/>
              <a:gd name="connsiteY14" fmla="*/ 1436333 h 1455334"/>
              <a:gd name="connsiteX15" fmla="*/ 283148 w 1619348"/>
              <a:gd name="connsiteY15" fmla="*/ 1129982 h 1455334"/>
              <a:gd name="connsiteX0" fmla="*/ 283148 w 1619348"/>
              <a:gd name="connsiteY0" fmla="*/ 1129982 h 1449450"/>
              <a:gd name="connsiteX1" fmla="*/ 0 w 1619348"/>
              <a:gd name="connsiteY1" fmla="*/ 910437 h 1449450"/>
              <a:gd name="connsiteX2" fmla="*/ 379896 w 1619348"/>
              <a:gd name="connsiteY2" fmla="*/ 396309 h 1449450"/>
              <a:gd name="connsiteX3" fmla="*/ 907704 w 1619348"/>
              <a:gd name="connsiteY3" fmla="*/ 46408 h 1449450"/>
              <a:gd name="connsiteX4" fmla="*/ 1619348 w 1619348"/>
              <a:gd name="connsiteY4" fmla="*/ 19864 h 1449450"/>
              <a:gd name="connsiteX5" fmla="*/ 1336246 w 1619348"/>
              <a:gd name="connsiteY5" fmla="*/ 430433 h 1449450"/>
              <a:gd name="connsiteX6" fmla="*/ 1004984 w 1619348"/>
              <a:gd name="connsiteY6" fmla="*/ 698792 h 1449450"/>
              <a:gd name="connsiteX7" fmla="*/ 798499 w 1619348"/>
              <a:gd name="connsiteY7" fmla="*/ 808317 h 1449450"/>
              <a:gd name="connsiteX8" fmla="*/ 800389 w 1619348"/>
              <a:gd name="connsiteY8" fmla="*/ 844290 h 1449450"/>
              <a:gd name="connsiteX9" fmla="*/ 1054824 w 1619348"/>
              <a:gd name="connsiteY9" fmla="*/ 924348 h 1449450"/>
              <a:gd name="connsiteX10" fmla="*/ 1514867 w 1619348"/>
              <a:gd name="connsiteY10" fmla="*/ 1141481 h 1449450"/>
              <a:gd name="connsiteX11" fmla="*/ 1589766 w 1619348"/>
              <a:gd name="connsiteY11" fmla="*/ 1187689 h 1449450"/>
              <a:gd name="connsiteX12" fmla="*/ 1370811 w 1619348"/>
              <a:gd name="connsiteY12" fmla="*/ 1445268 h 1449450"/>
              <a:gd name="connsiteX13" fmla="*/ 1323182 w 1619348"/>
              <a:gd name="connsiteY13" fmla="*/ 1447990 h 1449450"/>
              <a:gd name="connsiteX14" fmla="*/ 814568 w 1619348"/>
              <a:gd name="connsiteY14" fmla="*/ 1400582 h 1449450"/>
              <a:gd name="connsiteX15" fmla="*/ 283148 w 1619348"/>
              <a:gd name="connsiteY15" fmla="*/ 1129982 h 1449450"/>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 name="connsiteX0" fmla="*/ 283148 w 1619348"/>
              <a:gd name="connsiteY0" fmla="*/ 1132238 h 1451706"/>
              <a:gd name="connsiteX1" fmla="*/ 0 w 1619348"/>
              <a:gd name="connsiteY1" fmla="*/ 912693 h 1451706"/>
              <a:gd name="connsiteX2" fmla="*/ 392066 w 1619348"/>
              <a:gd name="connsiteY2" fmla="*/ 437499 h 1451706"/>
              <a:gd name="connsiteX3" fmla="*/ 907704 w 1619348"/>
              <a:gd name="connsiteY3" fmla="*/ 48664 h 1451706"/>
              <a:gd name="connsiteX4" fmla="*/ 1619348 w 1619348"/>
              <a:gd name="connsiteY4" fmla="*/ 22120 h 1451706"/>
              <a:gd name="connsiteX5" fmla="*/ 1336246 w 1619348"/>
              <a:gd name="connsiteY5" fmla="*/ 432689 h 1451706"/>
              <a:gd name="connsiteX6" fmla="*/ 1004984 w 1619348"/>
              <a:gd name="connsiteY6" fmla="*/ 701048 h 1451706"/>
              <a:gd name="connsiteX7" fmla="*/ 798499 w 1619348"/>
              <a:gd name="connsiteY7" fmla="*/ 810573 h 1451706"/>
              <a:gd name="connsiteX8" fmla="*/ 800389 w 1619348"/>
              <a:gd name="connsiteY8" fmla="*/ 846546 h 1451706"/>
              <a:gd name="connsiteX9" fmla="*/ 1054824 w 1619348"/>
              <a:gd name="connsiteY9" fmla="*/ 926604 h 1451706"/>
              <a:gd name="connsiteX10" fmla="*/ 1514867 w 1619348"/>
              <a:gd name="connsiteY10" fmla="*/ 1143737 h 1451706"/>
              <a:gd name="connsiteX11" fmla="*/ 1589766 w 1619348"/>
              <a:gd name="connsiteY11" fmla="*/ 1189945 h 1451706"/>
              <a:gd name="connsiteX12" fmla="*/ 1370811 w 1619348"/>
              <a:gd name="connsiteY12" fmla="*/ 1447524 h 1451706"/>
              <a:gd name="connsiteX13" fmla="*/ 1323182 w 1619348"/>
              <a:gd name="connsiteY13" fmla="*/ 1450246 h 1451706"/>
              <a:gd name="connsiteX14" fmla="*/ 814568 w 1619348"/>
              <a:gd name="connsiteY14" fmla="*/ 1402838 h 1451706"/>
              <a:gd name="connsiteX15" fmla="*/ 283148 w 1619348"/>
              <a:gd name="connsiteY15" fmla="*/ 1132238 h 145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19348" h="1451706">
                <a:moveTo>
                  <a:pt x="283148" y="1132238"/>
                </a:moveTo>
                <a:cubicBezTo>
                  <a:pt x="147387" y="1050547"/>
                  <a:pt x="41739" y="969217"/>
                  <a:pt x="0" y="912693"/>
                </a:cubicBezTo>
                <a:cubicBezTo>
                  <a:pt x="126820" y="747535"/>
                  <a:pt x="242915" y="592015"/>
                  <a:pt x="392066" y="437499"/>
                </a:cubicBezTo>
                <a:cubicBezTo>
                  <a:pt x="540766" y="283450"/>
                  <a:pt x="703157" y="117894"/>
                  <a:pt x="907704" y="48664"/>
                </a:cubicBezTo>
                <a:cubicBezTo>
                  <a:pt x="1112251" y="-20566"/>
                  <a:pt x="1574254" y="-2821"/>
                  <a:pt x="1619348" y="22120"/>
                </a:cubicBezTo>
                <a:cubicBezTo>
                  <a:pt x="1576729" y="164256"/>
                  <a:pt x="1500114" y="264780"/>
                  <a:pt x="1336246" y="432689"/>
                </a:cubicBezTo>
                <a:cubicBezTo>
                  <a:pt x="1221147" y="544616"/>
                  <a:pt x="1094608" y="638068"/>
                  <a:pt x="1004984" y="701048"/>
                </a:cubicBezTo>
                <a:cubicBezTo>
                  <a:pt x="915359" y="764029"/>
                  <a:pt x="832598" y="786323"/>
                  <a:pt x="798499" y="810573"/>
                </a:cubicBezTo>
                <a:cubicBezTo>
                  <a:pt x="764400" y="834823"/>
                  <a:pt x="757668" y="827208"/>
                  <a:pt x="800389" y="846546"/>
                </a:cubicBezTo>
                <a:cubicBezTo>
                  <a:pt x="843110" y="865885"/>
                  <a:pt x="935744" y="877072"/>
                  <a:pt x="1054824" y="926604"/>
                </a:cubicBezTo>
                <a:cubicBezTo>
                  <a:pt x="1173903" y="976135"/>
                  <a:pt x="1375763" y="1066029"/>
                  <a:pt x="1514867" y="1143737"/>
                </a:cubicBezTo>
                <a:lnTo>
                  <a:pt x="1589766" y="1189945"/>
                </a:lnTo>
                <a:lnTo>
                  <a:pt x="1370811" y="1447524"/>
                </a:lnTo>
                <a:lnTo>
                  <a:pt x="1323182" y="1450246"/>
                </a:lnTo>
                <a:cubicBezTo>
                  <a:pt x="1168686" y="1458623"/>
                  <a:pt x="954594" y="1429397"/>
                  <a:pt x="814568" y="1402838"/>
                </a:cubicBezTo>
                <a:cubicBezTo>
                  <a:pt x="621474" y="1341780"/>
                  <a:pt x="418909" y="1213929"/>
                  <a:pt x="283148" y="1132238"/>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Shape 30">
            <a:extLst>
              <a:ext uri="{FF2B5EF4-FFF2-40B4-BE49-F238E27FC236}">
                <a16:creationId xmlns:a16="http://schemas.microsoft.com/office/drawing/2014/main" id="{4E4203D9-ED40-164B-0213-240FABE537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167868">
            <a:off x="4673137" y="10486837"/>
            <a:ext cx="3709285" cy="3244951"/>
          </a:xfrm>
          <a:custGeom>
            <a:avLst/>
            <a:gdLst>
              <a:gd name="connsiteX0" fmla="*/ 1007721 w 1719134"/>
              <a:gd name="connsiteY0" fmla="*/ 80 h 1362800"/>
              <a:gd name="connsiteX1" fmla="*/ 1353550 w 1719134"/>
              <a:gd name="connsiteY1" fmla="*/ 149151 h 1362800"/>
              <a:gd name="connsiteX2" fmla="*/ 1637568 w 1719134"/>
              <a:gd name="connsiteY2" fmla="*/ 474733 h 1362800"/>
              <a:gd name="connsiteX3" fmla="*/ 1719018 w 1719134"/>
              <a:gd name="connsiteY3" fmla="*/ 1228710 h 1362800"/>
              <a:gd name="connsiteX4" fmla="*/ 1719134 w 1719134"/>
              <a:gd name="connsiteY4" fmla="*/ 1229716 h 1362800"/>
              <a:gd name="connsiteX5" fmla="*/ 1381687 w 1719134"/>
              <a:gd name="connsiteY5" fmla="*/ 1256031 h 1362800"/>
              <a:gd name="connsiteX6" fmla="*/ 1379439 w 1719134"/>
              <a:gd name="connsiteY6" fmla="*/ 1252042 h 1362800"/>
              <a:gd name="connsiteX7" fmla="*/ 1346623 w 1719134"/>
              <a:gd name="connsiteY7" fmla="*/ 758751 h 1362800"/>
              <a:gd name="connsiteX8" fmla="*/ 1256568 w 1719134"/>
              <a:gd name="connsiteY8" fmla="*/ 509370 h 1362800"/>
              <a:gd name="connsiteX9" fmla="*/ 1014114 w 1719134"/>
              <a:gd name="connsiteY9" fmla="*/ 384679 h 1362800"/>
              <a:gd name="connsiteX10" fmla="*/ 570768 w 1719134"/>
              <a:gd name="connsiteY10" fmla="*/ 495515 h 1362800"/>
              <a:gd name="connsiteX11" fmla="*/ 328314 w 1719134"/>
              <a:gd name="connsiteY11" fmla="*/ 848806 h 1362800"/>
              <a:gd name="connsiteX12" fmla="*/ 337568 w 1719134"/>
              <a:gd name="connsiteY12" fmla="*/ 1327275 h 1362800"/>
              <a:gd name="connsiteX13" fmla="*/ 337035 w 1719134"/>
              <a:gd name="connsiteY13" fmla="*/ 1337494 h 1362800"/>
              <a:gd name="connsiteX14" fmla="*/ 12525 w 1719134"/>
              <a:gd name="connsiteY14" fmla="*/ 1362800 h 1362800"/>
              <a:gd name="connsiteX15" fmla="*/ 9836 w 1719134"/>
              <a:gd name="connsiteY15" fmla="*/ 1352962 h 1362800"/>
              <a:gd name="connsiteX16" fmla="*/ 51223 w 1719134"/>
              <a:gd name="connsiteY16" fmla="*/ 786461 h 1362800"/>
              <a:gd name="connsiteX17" fmla="*/ 307532 w 1719134"/>
              <a:gd name="connsiteY17" fmla="*/ 287697 h 1362800"/>
              <a:gd name="connsiteX18" fmla="*/ 944841 w 1719134"/>
              <a:gd name="connsiteY18" fmla="*/ 3679 h 1362800"/>
              <a:gd name="connsiteX19" fmla="*/ 1007721 w 1719134"/>
              <a:gd name="connsiteY19" fmla="*/ 80 h 1362800"/>
              <a:gd name="connsiteX0" fmla="*/ 1008116 w 1719529"/>
              <a:gd name="connsiteY0" fmla="*/ 80 h 1362800"/>
              <a:gd name="connsiteX1" fmla="*/ 1353945 w 1719529"/>
              <a:gd name="connsiteY1" fmla="*/ 149151 h 1362800"/>
              <a:gd name="connsiteX2" fmla="*/ 1637963 w 1719529"/>
              <a:gd name="connsiteY2" fmla="*/ 474733 h 1362800"/>
              <a:gd name="connsiteX3" fmla="*/ 1719413 w 1719529"/>
              <a:gd name="connsiteY3" fmla="*/ 1228710 h 1362800"/>
              <a:gd name="connsiteX4" fmla="*/ 1719529 w 1719529"/>
              <a:gd name="connsiteY4" fmla="*/ 1229716 h 1362800"/>
              <a:gd name="connsiteX5" fmla="*/ 1382082 w 1719529"/>
              <a:gd name="connsiteY5" fmla="*/ 1256031 h 1362800"/>
              <a:gd name="connsiteX6" fmla="*/ 1379834 w 1719529"/>
              <a:gd name="connsiteY6" fmla="*/ 1252042 h 1362800"/>
              <a:gd name="connsiteX7" fmla="*/ 1347018 w 1719529"/>
              <a:gd name="connsiteY7" fmla="*/ 758751 h 1362800"/>
              <a:gd name="connsiteX8" fmla="*/ 1256963 w 1719529"/>
              <a:gd name="connsiteY8" fmla="*/ 509370 h 1362800"/>
              <a:gd name="connsiteX9" fmla="*/ 1014509 w 1719529"/>
              <a:gd name="connsiteY9" fmla="*/ 384679 h 1362800"/>
              <a:gd name="connsiteX10" fmla="*/ 571163 w 1719529"/>
              <a:gd name="connsiteY10" fmla="*/ 495515 h 1362800"/>
              <a:gd name="connsiteX11" fmla="*/ 328709 w 1719529"/>
              <a:gd name="connsiteY11" fmla="*/ 848806 h 1362800"/>
              <a:gd name="connsiteX12" fmla="*/ 337963 w 1719529"/>
              <a:gd name="connsiteY12" fmla="*/ 1327275 h 1362800"/>
              <a:gd name="connsiteX13" fmla="*/ 337430 w 1719529"/>
              <a:gd name="connsiteY13" fmla="*/ 1337494 h 1362800"/>
              <a:gd name="connsiteX14" fmla="*/ 12920 w 1719529"/>
              <a:gd name="connsiteY14" fmla="*/ 1362800 h 1362800"/>
              <a:gd name="connsiteX15" fmla="*/ 10231 w 1719529"/>
              <a:gd name="connsiteY15" fmla="*/ 1352962 h 1362800"/>
              <a:gd name="connsiteX16" fmla="*/ 51618 w 1719529"/>
              <a:gd name="connsiteY16" fmla="*/ 786461 h 1362800"/>
              <a:gd name="connsiteX17" fmla="*/ 272760 w 1719529"/>
              <a:gd name="connsiteY17" fmla="*/ 244950 h 1362800"/>
              <a:gd name="connsiteX18" fmla="*/ 945236 w 1719529"/>
              <a:gd name="connsiteY18" fmla="*/ 3679 h 1362800"/>
              <a:gd name="connsiteX19" fmla="*/ 1008116 w 1719529"/>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379667 w 1719362"/>
              <a:gd name="connsiteY6" fmla="*/ 1252042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328542 w 1719362"/>
              <a:gd name="connsiteY11" fmla="*/ 848806 h 1362800"/>
              <a:gd name="connsiteX12" fmla="*/ 337796 w 1719362"/>
              <a:gd name="connsiteY12" fmla="*/ 1327275 h 1362800"/>
              <a:gd name="connsiteX13" fmla="*/ 337263 w 1719362"/>
              <a:gd name="connsiteY13" fmla="*/ 1337494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379667 w 1719362"/>
              <a:gd name="connsiteY6" fmla="*/ 1252042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387159 w 1719362"/>
              <a:gd name="connsiteY11" fmla="*/ 838119 h 1362800"/>
              <a:gd name="connsiteX12" fmla="*/ 337796 w 1719362"/>
              <a:gd name="connsiteY12" fmla="*/ 1327275 h 1362800"/>
              <a:gd name="connsiteX13" fmla="*/ 337263 w 1719362"/>
              <a:gd name="connsiteY13" fmla="*/ 1337494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379667 w 1719362"/>
              <a:gd name="connsiteY6" fmla="*/ 1252042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387159 w 1719362"/>
              <a:gd name="connsiteY11" fmla="*/ 838119 h 1362800"/>
              <a:gd name="connsiteX12" fmla="*/ 337796 w 1719362"/>
              <a:gd name="connsiteY12" fmla="*/ 13272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379667 w 1719362"/>
              <a:gd name="connsiteY6" fmla="*/ 1252042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387159 w 1719362"/>
              <a:gd name="connsiteY11" fmla="*/ 838119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379667 w 1719362"/>
              <a:gd name="connsiteY6" fmla="*/ 1252042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346851 w 1719362"/>
              <a:gd name="connsiteY7" fmla="*/ 758751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256796 w 1719362"/>
              <a:gd name="connsiteY8" fmla="*/ 509370 h 1362800"/>
              <a:gd name="connsiteX9" fmla="*/ 1014342 w 1719362"/>
              <a:gd name="connsiteY9" fmla="*/ 384679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241169 w 1719362"/>
              <a:gd name="connsiteY8" fmla="*/ 513950 h 1362800"/>
              <a:gd name="connsiteX9" fmla="*/ 1014342 w 1719362"/>
              <a:gd name="connsiteY9" fmla="*/ 384679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53778 w 1719362"/>
              <a:gd name="connsiteY1" fmla="*/ 149151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241169 w 1719362"/>
              <a:gd name="connsiteY8" fmla="*/ 513950 h 1362800"/>
              <a:gd name="connsiteX9" fmla="*/ 979176 w 1719362"/>
              <a:gd name="connsiteY9" fmla="*/ 418265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85042 w 1719362"/>
              <a:gd name="connsiteY1" fmla="*/ 118617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241169 w 1719362"/>
              <a:gd name="connsiteY8" fmla="*/ 513950 h 1362800"/>
              <a:gd name="connsiteX9" fmla="*/ 979176 w 1719362"/>
              <a:gd name="connsiteY9" fmla="*/ 418265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85042 w 1719362"/>
              <a:gd name="connsiteY1" fmla="*/ 118617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192326 w 1719362"/>
              <a:gd name="connsiteY8" fmla="*/ 517003 h 1362800"/>
              <a:gd name="connsiteX9" fmla="*/ 979176 w 1719362"/>
              <a:gd name="connsiteY9" fmla="*/ 418265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27142 w 1719362"/>
              <a:gd name="connsiteY13" fmla="*/ 1354287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85042 w 1719362"/>
              <a:gd name="connsiteY1" fmla="*/ 118617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192326 w 1719362"/>
              <a:gd name="connsiteY8" fmla="*/ 517003 h 1362800"/>
              <a:gd name="connsiteX9" fmla="*/ 979176 w 1719362"/>
              <a:gd name="connsiteY9" fmla="*/ 418265 h 1362800"/>
              <a:gd name="connsiteX10" fmla="*/ 570996 w 1719362"/>
              <a:gd name="connsiteY10" fmla="*/ 495515 h 1362800"/>
              <a:gd name="connsiteX11" fmla="*/ 428192 w 1719362"/>
              <a:gd name="connsiteY11" fmla="*/ 824378 h 1362800"/>
              <a:gd name="connsiteX12" fmla="*/ 423767 w 1719362"/>
              <a:gd name="connsiteY12" fmla="*/ 1304375 h 1362800"/>
              <a:gd name="connsiteX13" fmla="*/ 475991 w 1719362"/>
              <a:gd name="connsiteY13" fmla="*/ 1361920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85042 w 1719362"/>
              <a:gd name="connsiteY1" fmla="*/ 118617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192326 w 1719362"/>
              <a:gd name="connsiteY8" fmla="*/ 517003 h 1362800"/>
              <a:gd name="connsiteX9" fmla="*/ 979176 w 1719362"/>
              <a:gd name="connsiteY9" fmla="*/ 418265 h 1362800"/>
              <a:gd name="connsiteX10" fmla="*/ 570996 w 1719362"/>
              <a:gd name="connsiteY10" fmla="*/ 495515 h 1362800"/>
              <a:gd name="connsiteX11" fmla="*/ 428192 w 1719362"/>
              <a:gd name="connsiteY11" fmla="*/ 824378 h 1362800"/>
              <a:gd name="connsiteX12" fmla="*/ 464800 w 1719362"/>
              <a:gd name="connsiteY12" fmla="*/ 1270788 h 1362800"/>
              <a:gd name="connsiteX13" fmla="*/ 475991 w 1719362"/>
              <a:gd name="connsiteY13" fmla="*/ 1361920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07949 w 1719362"/>
              <a:gd name="connsiteY0" fmla="*/ 80 h 1362800"/>
              <a:gd name="connsiteX1" fmla="*/ 1385042 w 1719362"/>
              <a:gd name="connsiteY1" fmla="*/ 118617 h 1362800"/>
              <a:gd name="connsiteX2" fmla="*/ 1637796 w 1719362"/>
              <a:gd name="connsiteY2" fmla="*/ 474733 h 1362800"/>
              <a:gd name="connsiteX3" fmla="*/ 1719246 w 1719362"/>
              <a:gd name="connsiteY3" fmla="*/ 1228710 h 1362800"/>
              <a:gd name="connsiteX4" fmla="*/ 1719362 w 1719362"/>
              <a:gd name="connsiteY4" fmla="*/ 1229716 h 1362800"/>
              <a:gd name="connsiteX5" fmla="*/ 1381915 w 1719362"/>
              <a:gd name="connsiteY5" fmla="*/ 1256031 h 1362800"/>
              <a:gd name="connsiteX6" fmla="*/ 1287839 w 1719362"/>
              <a:gd name="connsiteY6" fmla="*/ 1258148 h 1362800"/>
              <a:gd name="connsiteX7" fmla="*/ 1288239 w 1719362"/>
              <a:gd name="connsiteY7" fmla="*/ 751117 h 1362800"/>
              <a:gd name="connsiteX8" fmla="*/ 1192326 w 1719362"/>
              <a:gd name="connsiteY8" fmla="*/ 517003 h 1362800"/>
              <a:gd name="connsiteX9" fmla="*/ 979176 w 1719362"/>
              <a:gd name="connsiteY9" fmla="*/ 418265 h 1362800"/>
              <a:gd name="connsiteX10" fmla="*/ 570996 w 1719362"/>
              <a:gd name="connsiteY10" fmla="*/ 495515 h 1362800"/>
              <a:gd name="connsiteX11" fmla="*/ 457501 w 1719362"/>
              <a:gd name="connsiteY11" fmla="*/ 803004 h 1362800"/>
              <a:gd name="connsiteX12" fmla="*/ 464800 w 1719362"/>
              <a:gd name="connsiteY12" fmla="*/ 1270788 h 1362800"/>
              <a:gd name="connsiteX13" fmla="*/ 475991 w 1719362"/>
              <a:gd name="connsiteY13" fmla="*/ 1361920 h 1362800"/>
              <a:gd name="connsiteX14" fmla="*/ 12753 w 1719362"/>
              <a:gd name="connsiteY14" fmla="*/ 1362800 h 1362800"/>
              <a:gd name="connsiteX15" fmla="*/ 10064 w 1719362"/>
              <a:gd name="connsiteY15" fmla="*/ 1352962 h 1362800"/>
              <a:gd name="connsiteX16" fmla="*/ 51451 w 1719362"/>
              <a:gd name="connsiteY16" fmla="*/ 786461 h 1362800"/>
              <a:gd name="connsiteX17" fmla="*/ 266732 w 1719362"/>
              <a:gd name="connsiteY17" fmla="*/ 215943 h 1362800"/>
              <a:gd name="connsiteX18" fmla="*/ 945069 w 1719362"/>
              <a:gd name="connsiteY18" fmla="*/ 3679 h 1362800"/>
              <a:gd name="connsiteX19" fmla="*/ 1007949 w 1719362"/>
              <a:gd name="connsiteY19" fmla="*/ 80 h 1362800"/>
              <a:gd name="connsiteX0" fmla="*/ 1022264 w 1733677"/>
              <a:gd name="connsiteY0" fmla="*/ 80 h 1362800"/>
              <a:gd name="connsiteX1" fmla="*/ 1399357 w 1733677"/>
              <a:gd name="connsiteY1" fmla="*/ 118617 h 1362800"/>
              <a:gd name="connsiteX2" fmla="*/ 1652111 w 1733677"/>
              <a:gd name="connsiteY2" fmla="*/ 474733 h 1362800"/>
              <a:gd name="connsiteX3" fmla="*/ 1733561 w 1733677"/>
              <a:gd name="connsiteY3" fmla="*/ 1228710 h 1362800"/>
              <a:gd name="connsiteX4" fmla="*/ 1733677 w 1733677"/>
              <a:gd name="connsiteY4" fmla="*/ 1229716 h 1362800"/>
              <a:gd name="connsiteX5" fmla="*/ 1396230 w 1733677"/>
              <a:gd name="connsiteY5" fmla="*/ 1256031 h 1362800"/>
              <a:gd name="connsiteX6" fmla="*/ 1302154 w 1733677"/>
              <a:gd name="connsiteY6" fmla="*/ 1258148 h 1362800"/>
              <a:gd name="connsiteX7" fmla="*/ 1302554 w 1733677"/>
              <a:gd name="connsiteY7" fmla="*/ 751117 h 1362800"/>
              <a:gd name="connsiteX8" fmla="*/ 1206641 w 1733677"/>
              <a:gd name="connsiteY8" fmla="*/ 517003 h 1362800"/>
              <a:gd name="connsiteX9" fmla="*/ 993491 w 1733677"/>
              <a:gd name="connsiteY9" fmla="*/ 418265 h 1362800"/>
              <a:gd name="connsiteX10" fmla="*/ 585311 w 1733677"/>
              <a:gd name="connsiteY10" fmla="*/ 495515 h 1362800"/>
              <a:gd name="connsiteX11" fmla="*/ 471816 w 1733677"/>
              <a:gd name="connsiteY11" fmla="*/ 803004 h 1362800"/>
              <a:gd name="connsiteX12" fmla="*/ 479115 w 1733677"/>
              <a:gd name="connsiteY12" fmla="*/ 1270788 h 1362800"/>
              <a:gd name="connsiteX13" fmla="*/ 490306 w 1733677"/>
              <a:gd name="connsiteY13" fmla="*/ 1361920 h 1362800"/>
              <a:gd name="connsiteX14" fmla="*/ 27068 w 1733677"/>
              <a:gd name="connsiteY14" fmla="*/ 1362800 h 1362800"/>
              <a:gd name="connsiteX15" fmla="*/ 24379 w 1733677"/>
              <a:gd name="connsiteY15" fmla="*/ 1352962 h 1362800"/>
              <a:gd name="connsiteX16" fmla="*/ 26691 w 1733677"/>
              <a:gd name="connsiteY16" fmla="*/ 766614 h 1362800"/>
              <a:gd name="connsiteX17" fmla="*/ 281047 w 1733677"/>
              <a:gd name="connsiteY17" fmla="*/ 215943 h 1362800"/>
              <a:gd name="connsiteX18" fmla="*/ 959384 w 1733677"/>
              <a:gd name="connsiteY18" fmla="*/ 3679 h 1362800"/>
              <a:gd name="connsiteX19" fmla="*/ 1022264 w 1733677"/>
              <a:gd name="connsiteY19" fmla="*/ 80 h 1362800"/>
              <a:gd name="connsiteX0" fmla="*/ 1018629 w 1730042"/>
              <a:gd name="connsiteY0" fmla="*/ 80 h 1362800"/>
              <a:gd name="connsiteX1" fmla="*/ 1395722 w 1730042"/>
              <a:gd name="connsiteY1" fmla="*/ 118617 h 1362800"/>
              <a:gd name="connsiteX2" fmla="*/ 1648476 w 1730042"/>
              <a:gd name="connsiteY2" fmla="*/ 474733 h 1362800"/>
              <a:gd name="connsiteX3" fmla="*/ 1729926 w 1730042"/>
              <a:gd name="connsiteY3" fmla="*/ 1228710 h 1362800"/>
              <a:gd name="connsiteX4" fmla="*/ 1730042 w 1730042"/>
              <a:gd name="connsiteY4" fmla="*/ 1229716 h 1362800"/>
              <a:gd name="connsiteX5" fmla="*/ 1392595 w 1730042"/>
              <a:gd name="connsiteY5" fmla="*/ 1256031 h 1362800"/>
              <a:gd name="connsiteX6" fmla="*/ 1298519 w 1730042"/>
              <a:gd name="connsiteY6" fmla="*/ 1258148 h 1362800"/>
              <a:gd name="connsiteX7" fmla="*/ 1298919 w 1730042"/>
              <a:gd name="connsiteY7" fmla="*/ 751117 h 1362800"/>
              <a:gd name="connsiteX8" fmla="*/ 1203006 w 1730042"/>
              <a:gd name="connsiteY8" fmla="*/ 517003 h 1362800"/>
              <a:gd name="connsiteX9" fmla="*/ 989856 w 1730042"/>
              <a:gd name="connsiteY9" fmla="*/ 418265 h 1362800"/>
              <a:gd name="connsiteX10" fmla="*/ 581676 w 1730042"/>
              <a:gd name="connsiteY10" fmla="*/ 495515 h 1362800"/>
              <a:gd name="connsiteX11" fmla="*/ 468181 w 1730042"/>
              <a:gd name="connsiteY11" fmla="*/ 803004 h 1362800"/>
              <a:gd name="connsiteX12" fmla="*/ 475480 w 1730042"/>
              <a:gd name="connsiteY12" fmla="*/ 1270788 h 1362800"/>
              <a:gd name="connsiteX13" fmla="*/ 486671 w 1730042"/>
              <a:gd name="connsiteY13" fmla="*/ 1361920 h 1362800"/>
              <a:gd name="connsiteX14" fmla="*/ 23433 w 1730042"/>
              <a:gd name="connsiteY14" fmla="*/ 1362800 h 1362800"/>
              <a:gd name="connsiteX15" fmla="*/ 20744 w 1730042"/>
              <a:gd name="connsiteY15" fmla="*/ 1352962 h 1362800"/>
              <a:gd name="connsiteX16" fmla="*/ 23056 w 1730042"/>
              <a:gd name="connsiteY16" fmla="*/ 766614 h 1362800"/>
              <a:gd name="connsiteX17" fmla="*/ 222704 w 1730042"/>
              <a:gd name="connsiteY17" fmla="*/ 180830 h 1362800"/>
              <a:gd name="connsiteX18" fmla="*/ 955749 w 1730042"/>
              <a:gd name="connsiteY18" fmla="*/ 3679 h 1362800"/>
              <a:gd name="connsiteX19" fmla="*/ 1018629 w 1730042"/>
              <a:gd name="connsiteY19" fmla="*/ 80 h 1362800"/>
              <a:gd name="connsiteX0" fmla="*/ 1018629 w 1730042"/>
              <a:gd name="connsiteY0" fmla="*/ 80 h 1362800"/>
              <a:gd name="connsiteX1" fmla="*/ 1395722 w 1730042"/>
              <a:gd name="connsiteY1" fmla="*/ 118617 h 1362800"/>
              <a:gd name="connsiteX2" fmla="*/ 1648476 w 1730042"/>
              <a:gd name="connsiteY2" fmla="*/ 474733 h 1362800"/>
              <a:gd name="connsiteX3" fmla="*/ 1729926 w 1730042"/>
              <a:gd name="connsiteY3" fmla="*/ 1228710 h 1362800"/>
              <a:gd name="connsiteX4" fmla="*/ 1730042 w 1730042"/>
              <a:gd name="connsiteY4" fmla="*/ 1229716 h 1362800"/>
              <a:gd name="connsiteX5" fmla="*/ 1392595 w 1730042"/>
              <a:gd name="connsiteY5" fmla="*/ 1256031 h 1362800"/>
              <a:gd name="connsiteX6" fmla="*/ 1298519 w 1730042"/>
              <a:gd name="connsiteY6" fmla="*/ 1258148 h 1362800"/>
              <a:gd name="connsiteX7" fmla="*/ 1298919 w 1730042"/>
              <a:gd name="connsiteY7" fmla="*/ 751117 h 1362800"/>
              <a:gd name="connsiteX8" fmla="*/ 1203006 w 1730042"/>
              <a:gd name="connsiteY8" fmla="*/ 517003 h 1362800"/>
              <a:gd name="connsiteX9" fmla="*/ 989856 w 1730042"/>
              <a:gd name="connsiteY9" fmla="*/ 418265 h 1362800"/>
              <a:gd name="connsiteX10" fmla="*/ 581676 w 1730042"/>
              <a:gd name="connsiteY10" fmla="*/ 495515 h 1362800"/>
              <a:gd name="connsiteX11" fmla="*/ 468181 w 1730042"/>
              <a:gd name="connsiteY11" fmla="*/ 803004 h 1362800"/>
              <a:gd name="connsiteX12" fmla="*/ 475480 w 1730042"/>
              <a:gd name="connsiteY12" fmla="*/ 1270788 h 1362800"/>
              <a:gd name="connsiteX13" fmla="*/ 486671 w 1730042"/>
              <a:gd name="connsiteY13" fmla="*/ 1361920 h 1362800"/>
              <a:gd name="connsiteX14" fmla="*/ 23433 w 1730042"/>
              <a:gd name="connsiteY14" fmla="*/ 1362800 h 1362800"/>
              <a:gd name="connsiteX15" fmla="*/ 20744 w 1730042"/>
              <a:gd name="connsiteY15" fmla="*/ 1352962 h 1362800"/>
              <a:gd name="connsiteX16" fmla="*/ 23056 w 1730042"/>
              <a:gd name="connsiteY16" fmla="*/ 766614 h 1362800"/>
              <a:gd name="connsiteX17" fmla="*/ 222704 w 1730042"/>
              <a:gd name="connsiteY17" fmla="*/ 180830 h 1362800"/>
              <a:gd name="connsiteX18" fmla="*/ 955749 w 1730042"/>
              <a:gd name="connsiteY18" fmla="*/ 3679 h 1362800"/>
              <a:gd name="connsiteX19" fmla="*/ 1018629 w 1730042"/>
              <a:gd name="connsiteY19" fmla="*/ 80 h 1362800"/>
              <a:gd name="connsiteX0" fmla="*/ 1018629 w 1730042"/>
              <a:gd name="connsiteY0" fmla="*/ 0 h 1362720"/>
              <a:gd name="connsiteX1" fmla="*/ 1395722 w 1730042"/>
              <a:gd name="connsiteY1" fmla="*/ 118537 h 1362720"/>
              <a:gd name="connsiteX2" fmla="*/ 1648476 w 1730042"/>
              <a:gd name="connsiteY2" fmla="*/ 474653 h 1362720"/>
              <a:gd name="connsiteX3" fmla="*/ 1729926 w 1730042"/>
              <a:gd name="connsiteY3" fmla="*/ 1228630 h 1362720"/>
              <a:gd name="connsiteX4" fmla="*/ 1730042 w 1730042"/>
              <a:gd name="connsiteY4" fmla="*/ 1229636 h 1362720"/>
              <a:gd name="connsiteX5" fmla="*/ 1392595 w 1730042"/>
              <a:gd name="connsiteY5" fmla="*/ 1255951 h 1362720"/>
              <a:gd name="connsiteX6" fmla="*/ 1298519 w 1730042"/>
              <a:gd name="connsiteY6" fmla="*/ 1258068 h 1362720"/>
              <a:gd name="connsiteX7" fmla="*/ 1298919 w 1730042"/>
              <a:gd name="connsiteY7" fmla="*/ 751037 h 1362720"/>
              <a:gd name="connsiteX8" fmla="*/ 1203006 w 1730042"/>
              <a:gd name="connsiteY8" fmla="*/ 516923 h 1362720"/>
              <a:gd name="connsiteX9" fmla="*/ 989856 w 1730042"/>
              <a:gd name="connsiteY9" fmla="*/ 418185 h 1362720"/>
              <a:gd name="connsiteX10" fmla="*/ 581676 w 1730042"/>
              <a:gd name="connsiteY10" fmla="*/ 495435 h 1362720"/>
              <a:gd name="connsiteX11" fmla="*/ 468181 w 1730042"/>
              <a:gd name="connsiteY11" fmla="*/ 802924 h 1362720"/>
              <a:gd name="connsiteX12" fmla="*/ 475480 w 1730042"/>
              <a:gd name="connsiteY12" fmla="*/ 1270708 h 1362720"/>
              <a:gd name="connsiteX13" fmla="*/ 486671 w 1730042"/>
              <a:gd name="connsiteY13" fmla="*/ 1361840 h 1362720"/>
              <a:gd name="connsiteX14" fmla="*/ 23433 w 1730042"/>
              <a:gd name="connsiteY14" fmla="*/ 1362720 h 1362720"/>
              <a:gd name="connsiteX15" fmla="*/ 20744 w 1730042"/>
              <a:gd name="connsiteY15" fmla="*/ 1352882 h 1362720"/>
              <a:gd name="connsiteX16" fmla="*/ 23056 w 1730042"/>
              <a:gd name="connsiteY16" fmla="*/ 766534 h 1362720"/>
              <a:gd name="connsiteX17" fmla="*/ 222704 w 1730042"/>
              <a:gd name="connsiteY17" fmla="*/ 180750 h 1362720"/>
              <a:gd name="connsiteX18" fmla="*/ 1018629 w 1730042"/>
              <a:gd name="connsiteY18" fmla="*/ 0 h 1362720"/>
              <a:gd name="connsiteX0" fmla="*/ 1018629 w 1730042"/>
              <a:gd name="connsiteY0" fmla="*/ 286 h 1363006"/>
              <a:gd name="connsiteX1" fmla="*/ 1395722 w 1730042"/>
              <a:gd name="connsiteY1" fmla="*/ 118823 h 1363006"/>
              <a:gd name="connsiteX2" fmla="*/ 1648476 w 1730042"/>
              <a:gd name="connsiteY2" fmla="*/ 474939 h 1363006"/>
              <a:gd name="connsiteX3" fmla="*/ 1729926 w 1730042"/>
              <a:gd name="connsiteY3" fmla="*/ 1228916 h 1363006"/>
              <a:gd name="connsiteX4" fmla="*/ 1730042 w 1730042"/>
              <a:gd name="connsiteY4" fmla="*/ 1229922 h 1363006"/>
              <a:gd name="connsiteX5" fmla="*/ 1392595 w 1730042"/>
              <a:gd name="connsiteY5" fmla="*/ 1256237 h 1363006"/>
              <a:gd name="connsiteX6" fmla="*/ 1298519 w 1730042"/>
              <a:gd name="connsiteY6" fmla="*/ 1258354 h 1363006"/>
              <a:gd name="connsiteX7" fmla="*/ 1298919 w 1730042"/>
              <a:gd name="connsiteY7" fmla="*/ 751323 h 1363006"/>
              <a:gd name="connsiteX8" fmla="*/ 1203006 w 1730042"/>
              <a:gd name="connsiteY8" fmla="*/ 517209 h 1363006"/>
              <a:gd name="connsiteX9" fmla="*/ 989856 w 1730042"/>
              <a:gd name="connsiteY9" fmla="*/ 418471 h 1363006"/>
              <a:gd name="connsiteX10" fmla="*/ 581676 w 1730042"/>
              <a:gd name="connsiteY10" fmla="*/ 495721 h 1363006"/>
              <a:gd name="connsiteX11" fmla="*/ 468181 w 1730042"/>
              <a:gd name="connsiteY11" fmla="*/ 803210 h 1363006"/>
              <a:gd name="connsiteX12" fmla="*/ 475480 w 1730042"/>
              <a:gd name="connsiteY12" fmla="*/ 1270994 h 1363006"/>
              <a:gd name="connsiteX13" fmla="*/ 486671 w 1730042"/>
              <a:gd name="connsiteY13" fmla="*/ 1362126 h 1363006"/>
              <a:gd name="connsiteX14" fmla="*/ 23433 w 1730042"/>
              <a:gd name="connsiteY14" fmla="*/ 1363006 h 1363006"/>
              <a:gd name="connsiteX15" fmla="*/ 20744 w 1730042"/>
              <a:gd name="connsiteY15" fmla="*/ 1353168 h 1363006"/>
              <a:gd name="connsiteX16" fmla="*/ 23056 w 1730042"/>
              <a:gd name="connsiteY16" fmla="*/ 766820 h 1363006"/>
              <a:gd name="connsiteX17" fmla="*/ 222704 w 1730042"/>
              <a:gd name="connsiteY17" fmla="*/ 181036 h 1363006"/>
              <a:gd name="connsiteX18" fmla="*/ 1018629 w 1730042"/>
              <a:gd name="connsiteY18" fmla="*/ 286 h 1363006"/>
              <a:gd name="connsiteX0" fmla="*/ 1018629 w 1730042"/>
              <a:gd name="connsiteY0" fmla="*/ 286 h 1363006"/>
              <a:gd name="connsiteX1" fmla="*/ 1395722 w 1730042"/>
              <a:gd name="connsiteY1" fmla="*/ 118823 h 1363006"/>
              <a:gd name="connsiteX2" fmla="*/ 1648476 w 1730042"/>
              <a:gd name="connsiteY2" fmla="*/ 474939 h 1363006"/>
              <a:gd name="connsiteX3" fmla="*/ 1729926 w 1730042"/>
              <a:gd name="connsiteY3" fmla="*/ 1228916 h 1363006"/>
              <a:gd name="connsiteX4" fmla="*/ 1730042 w 1730042"/>
              <a:gd name="connsiteY4" fmla="*/ 1229922 h 1363006"/>
              <a:gd name="connsiteX5" fmla="*/ 1392595 w 1730042"/>
              <a:gd name="connsiteY5" fmla="*/ 1256237 h 1363006"/>
              <a:gd name="connsiteX6" fmla="*/ 1298519 w 1730042"/>
              <a:gd name="connsiteY6" fmla="*/ 1258354 h 1363006"/>
              <a:gd name="connsiteX7" fmla="*/ 1298919 w 1730042"/>
              <a:gd name="connsiteY7" fmla="*/ 751323 h 1363006"/>
              <a:gd name="connsiteX8" fmla="*/ 1203006 w 1730042"/>
              <a:gd name="connsiteY8" fmla="*/ 517209 h 1363006"/>
              <a:gd name="connsiteX9" fmla="*/ 989856 w 1730042"/>
              <a:gd name="connsiteY9" fmla="*/ 418471 h 1363006"/>
              <a:gd name="connsiteX10" fmla="*/ 581676 w 1730042"/>
              <a:gd name="connsiteY10" fmla="*/ 495721 h 1363006"/>
              <a:gd name="connsiteX11" fmla="*/ 468181 w 1730042"/>
              <a:gd name="connsiteY11" fmla="*/ 803210 h 1363006"/>
              <a:gd name="connsiteX12" fmla="*/ 475480 w 1730042"/>
              <a:gd name="connsiteY12" fmla="*/ 1270994 h 1363006"/>
              <a:gd name="connsiteX13" fmla="*/ 370569 w 1730042"/>
              <a:gd name="connsiteY13" fmla="*/ 1362126 h 1363006"/>
              <a:gd name="connsiteX14" fmla="*/ 23433 w 1730042"/>
              <a:gd name="connsiteY14" fmla="*/ 1363006 h 1363006"/>
              <a:gd name="connsiteX15" fmla="*/ 20744 w 1730042"/>
              <a:gd name="connsiteY15" fmla="*/ 1353168 h 1363006"/>
              <a:gd name="connsiteX16" fmla="*/ 23056 w 1730042"/>
              <a:gd name="connsiteY16" fmla="*/ 766820 h 1363006"/>
              <a:gd name="connsiteX17" fmla="*/ 222704 w 1730042"/>
              <a:gd name="connsiteY17" fmla="*/ 181036 h 1363006"/>
              <a:gd name="connsiteX18" fmla="*/ 1018629 w 1730042"/>
              <a:gd name="connsiteY18" fmla="*/ 286 h 1363006"/>
              <a:gd name="connsiteX0" fmla="*/ 1018629 w 1730042"/>
              <a:gd name="connsiteY0" fmla="*/ 286 h 1363006"/>
              <a:gd name="connsiteX1" fmla="*/ 1395722 w 1730042"/>
              <a:gd name="connsiteY1" fmla="*/ 118823 h 1363006"/>
              <a:gd name="connsiteX2" fmla="*/ 1648476 w 1730042"/>
              <a:gd name="connsiteY2" fmla="*/ 474939 h 1363006"/>
              <a:gd name="connsiteX3" fmla="*/ 1729926 w 1730042"/>
              <a:gd name="connsiteY3" fmla="*/ 1228916 h 1363006"/>
              <a:gd name="connsiteX4" fmla="*/ 1730042 w 1730042"/>
              <a:gd name="connsiteY4" fmla="*/ 1229922 h 1363006"/>
              <a:gd name="connsiteX5" fmla="*/ 1392595 w 1730042"/>
              <a:gd name="connsiteY5" fmla="*/ 1256237 h 1363006"/>
              <a:gd name="connsiteX6" fmla="*/ 1298519 w 1730042"/>
              <a:gd name="connsiteY6" fmla="*/ 1258354 h 1363006"/>
              <a:gd name="connsiteX7" fmla="*/ 1298919 w 1730042"/>
              <a:gd name="connsiteY7" fmla="*/ 751323 h 1363006"/>
              <a:gd name="connsiteX8" fmla="*/ 1203006 w 1730042"/>
              <a:gd name="connsiteY8" fmla="*/ 517209 h 1363006"/>
              <a:gd name="connsiteX9" fmla="*/ 989856 w 1730042"/>
              <a:gd name="connsiteY9" fmla="*/ 418471 h 1363006"/>
              <a:gd name="connsiteX10" fmla="*/ 581676 w 1730042"/>
              <a:gd name="connsiteY10" fmla="*/ 495721 h 1363006"/>
              <a:gd name="connsiteX11" fmla="*/ 468181 w 1730042"/>
              <a:gd name="connsiteY11" fmla="*/ 803210 h 1363006"/>
              <a:gd name="connsiteX12" fmla="*/ 375964 w 1730042"/>
              <a:gd name="connsiteY12" fmla="*/ 1227033 h 1363006"/>
              <a:gd name="connsiteX13" fmla="*/ 370569 w 1730042"/>
              <a:gd name="connsiteY13" fmla="*/ 1362126 h 1363006"/>
              <a:gd name="connsiteX14" fmla="*/ 23433 w 1730042"/>
              <a:gd name="connsiteY14" fmla="*/ 1363006 h 1363006"/>
              <a:gd name="connsiteX15" fmla="*/ 20744 w 1730042"/>
              <a:gd name="connsiteY15" fmla="*/ 1353168 h 1363006"/>
              <a:gd name="connsiteX16" fmla="*/ 23056 w 1730042"/>
              <a:gd name="connsiteY16" fmla="*/ 766820 h 1363006"/>
              <a:gd name="connsiteX17" fmla="*/ 222704 w 1730042"/>
              <a:gd name="connsiteY17" fmla="*/ 181036 h 1363006"/>
              <a:gd name="connsiteX18" fmla="*/ 1018629 w 1730042"/>
              <a:gd name="connsiteY18" fmla="*/ 286 h 1363006"/>
              <a:gd name="connsiteX0" fmla="*/ 1018629 w 1730042"/>
              <a:gd name="connsiteY0" fmla="*/ 286 h 1363006"/>
              <a:gd name="connsiteX1" fmla="*/ 1395722 w 1730042"/>
              <a:gd name="connsiteY1" fmla="*/ 118823 h 1363006"/>
              <a:gd name="connsiteX2" fmla="*/ 1648476 w 1730042"/>
              <a:gd name="connsiteY2" fmla="*/ 474939 h 1363006"/>
              <a:gd name="connsiteX3" fmla="*/ 1729926 w 1730042"/>
              <a:gd name="connsiteY3" fmla="*/ 1228916 h 1363006"/>
              <a:gd name="connsiteX4" fmla="*/ 1730042 w 1730042"/>
              <a:gd name="connsiteY4" fmla="*/ 1229922 h 1363006"/>
              <a:gd name="connsiteX5" fmla="*/ 1392595 w 1730042"/>
              <a:gd name="connsiteY5" fmla="*/ 1256237 h 1363006"/>
              <a:gd name="connsiteX6" fmla="*/ 1298519 w 1730042"/>
              <a:gd name="connsiteY6" fmla="*/ 1258354 h 1363006"/>
              <a:gd name="connsiteX7" fmla="*/ 1298919 w 1730042"/>
              <a:gd name="connsiteY7" fmla="*/ 751323 h 1363006"/>
              <a:gd name="connsiteX8" fmla="*/ 1203006 w 1730042"/>
              <a:gd name="connsiteY8" fmla="*/ 517209 h 1363006"/>
              <a:gd name="connsiteX9" fmla="*/ 989856 w 1730042"/>
              <a:gd name="connsiteY9" fmla="*/ 418471 h 1363006"/>
              <a:gd name="connsiteX10" fmla="*/ 581676 w 1730042"/>
              <a:gd name="connsiteY10" fmla="*/ 495721 h 1363006"/>
              <a:gd name="connsiteX11" fmla="*/ 416351 w 1730042"/>
              <a:gd name="connsiteY11" fmla="*/ 756500 h 1363006"/>
              <a:gd name="connsiteX12" fmla="*/ 375964 w 1730042"/>
              <a:gd name="connsiteY12" fmla="*/ 1227033 h 1363006"/>
              <a:gd name="connsiteX13" fmla="*/ 370569 w 1730042"/>
              <a:gd name="connsiteY13" fmla="*/ 1362126 h 1363006"/>
              <a:gd name="connsiteX14" fmla="*/ 23433 w 1730042"/>
              <a:gd name="connsiteY14" fmla="*/ 1363006 h 1363006"/>
              <a:gd name="connsiteX15" fmla="*/ 20744 w 1730042"/>
              <a:gd name="connsiteY15" fmla="*/ 1353168 h 1363006"/>
              <a:gd name="connsiteX16" fmla="*/ 23056 w 1730042"/>
              <a:gd name="connsiteY16" fmla="*/ 766820 h 1363006"/>
              <a:gd name="connsiteX17" fmla="*/ 222704 w 1730042"/>
              <a:gd name="connsiteY17" fmla="*/ 181036 h 1363006"/>
              <a:gd name="connsiteX18" fmla="*/ 1018629 w 1730042"/>
              <a:gd name="connsiteY18" fmla="*/ 286 h 1363006"/>
              <a:gd name="connsiteX0" fmla="*/ 1018629 w 1731453"/>
              <a:gd name="connsiteY0" fmla="*/ 286 h 1363006"/>
              <a:gd name="connsiteX1" fmla="*/ 1395722 w 1731453"/>
              <a:gd name="connsiteY1" fmla="*/ 118823 h 1363006"/>
              <a:gd name="connsiteX2" fmla="*/ 1648476 w 1731453"/>
              <a:gd name="connsiteY2" fmla="*/ 474939 h 1363006"/>
              <a:gd name="connsiteX3" fmla="*/ 1729926 w 1731453"/>
              <a:gd name="connsiteY3" fmla="*/ 1228916 h 1363006"/>
              <a:gd name="connsiteX4" fmla="*/ 1730042 w 1731453"/>
              <a:gd name="connsiteY4" fmla="*/ 1229922 h 1363006"/>
              <a:gd name="connsiteX5" fmla="*/ 1392595 w 1731453"/>
              <a:gd name="connsiteY5" fmla="*/ 1256237 h 1363006"/>
              <a:gd name="connsiteX6" fmla="*/ 1298519 w 1731453"/>
              <a:gd name="connsiteY6" fmla="*/ 1258354 h 1363006"/>
              <a:gd name="connsiteX7" fmla="*/ 1298919 w 1731453"/>
              <a:gd name="connsiteY7" fmla="*/ 751323 h 1363006"/>
              <a:gd name="connsiteX8" fmla="*/ 1203006 w 1731453"/>
              <a:gd name="connsiteY8" fmla="*/ 517209 h 1363006"/>
              <a:gd name="connsiteX9" fmla="*/ 989856 w 1731453"/>
              <a:gd name="connsiteY9" fmla="*/ 418471 h 1363006"/>
              <a:gd name="connsiteX10" fmla="*/ 581676 w 1731453"/>
              <a:gd name="connsiteY10" fmla="*/ 495721 h 1363006"/>
              <a:gd name="connsiteX11" fmla="*/ 416351 w 1731453"/>
              <a:gd name="connsiteY11" fmla="*/ 756500 h 1363006"/>
              <a:gd name="connsiteX12" fmla="*/ 375964 w 1731453"/>
              <a:gd name="connsiteY12" fmla="*/ 1227033 h 1363006"/>
              <a:gd name="connsiteX13" fmla="*/ 370569 w 1731453"/>
              <a:gd name="connsiteY13" fmla="*/ 1362126 h 1363006"/>
              <a:gd name="connsiteX14" fmla="*/ 23433 w 1731453"/>
              <a:gd name="connsiteY14" fmla="*/ 1363006 h 1363006"/>
              <a:gd name="connsiteX15" fmla="*/ 20744 w 1731453"/>
              <a:gd name="connsiteY15" fmla="*/ 1353168 h 1363006"/>
              <a:gd name="connsiteX16" fmla="*/ 23056 w 1731453"/>
              <a:gd name="connsiteY16" fmla="*/ 766820 h 1363006"/>
              <a:gd name="connsiteX17" fmla="*/ 222704 w 1731453"/>
              <a:gd name="connsiteY17" fmla="*/ 181036 h 1363006"/>
              <a:gd name="connsiteX18" fmla="*/ 1018629 w 1731453"/>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298519 w 1733229"/>
              <a:gd name="connsiteY6" fmla="*/ 1258354 h 1363006"/>
              <a:gd name="connsiteX7" fmla="*/ 1298919 w 1733229"/>
              <a:gd name="connsiteY7" fmla="*/ 751323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22920 w 1733229"/>
              <a:gd name="connsiteY6" fmla="*/ 1277587 h 1363006"/>
              <a:gd name="connsiteX7" fmla="*/ 1298919 w 1733229"/>
              <a:gd name="connsiteY7" fmla="*/ 751323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22920 w 1733229"/>
              <a:gd name="connsiteY6" fmla="*/ 1277587 h 1363006"/>
              <a:gd name="connsiteX7" fmla="*/ 1346608 w 1733229"/>
              <a:gd name="connsiteY7" fmla="*/ 745828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22923 w 1733229"/>
              <a:gd name="connsiteY6" fmla="*/ 1277587 h 1363006"/>
              <a:gd name="connsiteX7" fmla="*/ 1346608 w 1733229"/>
              <a:gd name="connsiteY7" fmla="*/ 745828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39512 w 1733229"/>
              <a:gd name="connsiteY6" fmla="*/ 1263850 h 1363006"/>
              <a:gd name="connsiteX7" fmla="*/ 1346608 w 1733229"/>
              <a:gd name="connsiteY7" fmla="*/ 745828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95722 w 1733229"/>
              <a:gd name="connsiteY1" fmla="*/ 118823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39512 w 1733229"/>
              <a:gd name="connsiteY6" fmla="*/ 1263850 h 1363006"/>
              <a:gd name="connsiteX7" fmla="*/ 1361124 w 1733229"/>
              <a:gd name="connsiteY7" fmla="*/ 721099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62552 w 1733229"/>
              <a:gd name="connsiteY1" fmla="*/ 165531 h 1363006"/>
              <a:gd name="connsiteX2" fmla="*/ 1648476 w 1733229"/>
              <a:gd name="connsiteY2" fmla="*/ 474939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39512 w 1733229"/>
              <a:gd name="connsiteY6" fmla="*/ 1263850 h 1363006"/>
              <a:gd name="connsiteX7" fmla="*/ 1361124 w 1733229"/>
              <a:gd name="connsiteY7" fmla="*/ 721099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18629 w 1733229"/>
              <a:gd name="connsiteY0" fmla="*/ 286 h 1363006"/>
              <a:gd name="connsiteX1" fmla="*/ 1362552 w 1733229"/>
              <a:gd name="connsiteY1" fmla="*/ 165531 h 1363006"/>
              <a:gd name="connsiteX2" fmla="*/ 1642258 w 1733229"/>
              <a:gd name="connsiteY2" fmla="*/ 518900 h 1363006"/>
              <a:gd name="connsiteX3" fmla="*/ 1729926 w 1733229"/>
              <a:gd name="connsiteY3" fmla="*/ 1228916 h 1363006"/>
              <a:gd name="connsiteX4" fmla="*/ 1730042 w 1733229"/>
              <a:gd name="connsiteY4" fmla="*/ 1229922 h 1363006"/>
              <a:gd name="connsiteX5" fmla="*/ 1541875 w 1733229"/>
              <a:gd name="connsiteY5" fmla="*/ 1264479 h 1363006"/>
              <a:gd name="connsiteX6" fmla="*/ 1439512 w 1733229"/>
              <a:gd name="connsiteY6" fmla="*/ 1263850 h 1363006"/>
              <a:gd name="connsiteX7" fmla="*/ 1361124 w 1733229"/>
              <a:gd name="connsiteY7" fmla="*/ 721099 h 1363006"/>
              <a:gd name="connsiteX8" fmla="*/ 1203006 w 1733229"/>
              <a:gd name="connsiteY8" fmla="*/ 517209 h 1363006"/>
              <a:gd name="connsiteX9" fmla="*/ 989856 w 1733229"/>
              <a:gd name="connsiteY9" fmla="*/ 418471 h 1363006"/>
              <a:gd name="connsiteX10" fmla="*/ 581676 w 1733229"/>
              <a:gd name="connsiteY10" fmla="*/ 495721 h 1363006"/>
              <a:gd name="connsiteX11" fmla="*/ 416351 w 1733229"/>
              <a:gd name="connsiteY11" fmla="*/ 756500 h 1363006"/>
              <a:gd name="connsiteX12" fmla="*/ 375964 w 1733229"/>
              <a:gd name="connsiteY12" fmla="*/ 1227033 h 1363006"/>
              <a:gd name="connsiteX13" fmla="*/ 370569 w 1733229"/>
              <a:gd name="connsiteY13" fmla="*/ 1362126 h 1363006"/>
              <a:gd name="connsiteX14" fmla="*/ 23433 w 1733229"/>
              <a:gd name="connsiteY14" fmla="*/ 1363006 h 1363006"/>
              <a:gd name="connsiteX15" fmla="*/ 20744 w 1733229"/>
              <a:gd name="connsiteY15" fmla="*/ 1353168 h 1363006"/>
              <a:gd name="connsiteX16" fmla="*/ 23056 w 1733229"/>
              <a:gd name="connsiteY16" fmla="*/ 766820 h 1363006"/>
              <a:gd name="connsiteX17" fmla="*/ 222704 w 1733229"/>
              <a:gd name="connsiteY17" fmla="*/ 181036 h 1363006"/>
              <a:gd name="connsiteX18" fmla="*/ 1018629 w 1733229"/>
              <a:gd name="connsiteY18" fmla="*/ 286 h 1363006"/>
              <a:gd name="connsiteX0" fmla="*/ 1023910 w 1738510"/>
              <a:gd name="connsiteY0" fmla="*/ 207 h 1362927"/>
              <a:gd name="connsiteX1" fmla="*/ 1367833 w 1738510"/>
              <a:gd name="connsiteY1" fmla="*/ 165452 h 1362927"/>
              <a:gd name="connsiteX2" fmla="*/ 1647539 w 1738510"/>
              <a:gd name="connsiteY2" fmla="*/ 518821 h 1362927"/>
              <a:gd name="connsiteX3" fmla="*/ 1735207 w 1738510"/>
              <a:gd name="connsiteY3" fmla="*/ 1228837 h 1362927"/>
              <a:gd name="connsiteX4" fmla="*/ 1735323 w 1738510"/>
              <a:gd name="connsiteY4" fmla="*/ 1229843 h 1362927"/>
              <a:gd name="connsiteX5" fmla="*/ 1547156 w 1738510"/>
              <a:gd name="connsiteY5" fmla="*/ 1264400 h 1362927"/>
              <a:gd name="connsiteX6" fmla="*/ 1444793 w 1738510"/>
              <a:gd name="connsiteY6" fmla="*/ 1263771 h 1362927"/>
              <a:gd name="connsiteX7" fmla="*/ 1366405 w 1738510"/>
              <a:gd name="connsiteY7" fmla="*/ 721020 h 1362927"/>
              <a:gd name="connsiteX8" fmla="*/ 1208287 w 1738510"/>
              <a:gd name="connsiteY8" fmla="*/ 517130 h 1362927"/>
              <a:gd name="connsiteX9" fmla="*/ 995137 w 1738510"/>
              <a:gd name="connsiteY9" fmla="*/ 418392 h 1362927"/>
              <a:gd name="connsiteX10" fmla="*/ 586957 w 1738510"/>
              <a:gd name="connsiteY10" fmla="*/ 495642 h 1362927"/>
              <a:gd name="connsiteX11" fmla="*/ 421632 w 1738510"/>
              <a:gd name="connsiteY11" fmla="*/ 756421 h 1362927"/>
              <a:gd name="connsiteX12" fmla="*/ 381245 w 1738510"/>
              <a:gd name="connsiteY12" fmla="*/ 1226954 h 1362927"/>
              <a:gd name="connsiteX13" fmla="*/ 375850 w 1738510"/>
              <a:gd name="connsiteY13" fmla="*/ 1362047 h 1362927"/>
              <a:gd name="connsiteX14" fmla="*/ 28714 w 1738510"/>
              <a:gd name="connsiteY14" fmla="*/ 1362927 h 1362927"/>
              <a:gd name="connsiteX15" fmla="*/ 26025 w 1738510"/>
              <a:gd name="connsiteY15" fmla="*/ 1353089 h 1362927"/>
              <a:gd name="connsiteX16" fmla="*/ 28337 w 1738510"/>
              <a:gd name="connsiteY16" fmla="*/ 766741 h 1362927"/>
              <a:gd name="connsiteX17" fmla="*/ 306772 w 1738510"/>
              <a:gd name="connsiteY17" fmla="*/ 205685 h 1362927"/>
              <a:gd name="connsiteX18" fmla="*/ 1023910 w 1738510"/>
              <a:gd name="connsiteY18" fmla="*/ 207 h 1362927"/>
              <a:gd name="connsiteX0" fmla="*/ 1010043 w 1724643"/>
              <a:gd name="connsiteY0" fmla="*/ 207 h 1362927"/>
              <a:gd name="connsiteX1" fmla="*/ 1353966 w 1724643"/>
              <a:gd name="connsiteY1" fmla="*/ 165452 h 1362927"/>
              <a:gd name="connsiteX2" fmla="*/ 1633672 w 1724643"/>
              <a:gd name="connsiteY2" fmla="*/ 518821 h 1362927"/>
              <a:gd name="connsiteX3" fmla="*/ 1721340 w 1724643"/>
              <a:gd name="connsiteY3" fmla="*/ 1228837 h 1362927"/>
              <a:gd name="connsiteX4" fmla="*/ 1721456 w 1724643"/>
              <a:gd name="connsiteY4" fmla="*/ 1229843 h 1362927"/>
              <a:gd name="connsiteX5" fmla="*/ 1533289 w 1724643"/>
              <a:gd name="connsiteY5" fmla="*/ 1264400 h 1362927"/>
              <a:gd name="connsiteX6" fmla="*/ 1430926 w 1724643"/>
              <a:gd name="connsiteY6" fmla="*/ 1263771 h 1362927"/>
              <a:gd name="connsiteX7" fmla="*/ 1352538 w 1724643"/>
              <a:gd name="connsiteY7" fmla="*/ 721020 h 1362927"/>
              <a:gd name="connsiteX8" fmla="*/ 1194420 w 1724643"/>
              <a:gd name="connsiteY8" fmla="*/ 517130 h 1362927"/>
              <a:gd name="connsiteX9" fmla="*/ 981270 w 1724643"/>
              <a:gd name="connsiteY9" fmla="*/ 418392 h 1362927"/>
              <a:gd name="connsiteX10" fmla="*/ 573090 w 1724643"/>
              <a:gd name="connsiteY10" fmla="*/ 495642 h 1362927"/>
              <a:gd name="connsiteX11" fmla="*/ 407765 w 1724643"/>
              <a:gd name="connsiteY11" fmla="*/ 756421 h 1362927"/>
              <a:gd name="connsiteX12" fmla="*/ 367378 w 1724643"/>
              <a:gd name="connsiteY12" fmla="*/ 1226954 h 1362927"/>
              <a:gd name="connsiteX13" fmla="*/ 361983 w 1724643"/>
              <a:gd name="connsiteY13" fmla="*/ 1362047 h 1362927"/>
              <a:gd name="connsiteX14" fmla="*/ 14847 w 1724643"/>
              <a:gd name="connsiteY14" fmla="*/ 1362927 h 1362927"/>
              <a:gd name="connsiteX15" fmla="*/ 12158 w 1724643"/>
              <a:gd name="connsiteY15" fmla="*/ 1353089 h 1362927"/>
              <a:gd name="connsiteX16" fmla="*/ 47643 w 1724643"/>
              <a:gd name="connsiteY16" fmla="*/ 753004 h 1362927"/>
              <a:gd name="connsiteX17" fmla="*/ 292905 w 1724643"/>
              <a:gd name="connsiteY17" fmla="*/ 205685 h 1362927"/>
              <a:gd name="connsiteX18" fmla="*/ 1010043 w 1724643"/>
              <a:gd name="connsiteY18" fmla="*/ 207 h 1362927"/>
              <a:gd name="connsiteX0" fmla="*/ 995196 w 1709796"/>
              <a:gd name="connsiteY0" fmla="*/ 207 h 1362927"/>
              <a:gd name="connsiteX1" fmla="*/ 1339119 w 1709796"/>
              <a:gd name="connsiteY1" fmla="*/ 165452 h 1362927"/>
              <a:gd name="connsiteX2" fmla="*/ 1618825 w 1709796"/>
              <a:gd name="connsiteY2" fmla="*/ 518821 h 1362927"/>
              <a:gd name="connsiteX3" fmla="*/ 1706493 w 1709796"/>
              <a:gd name="connsiteY3" fmla="*/ 1228837 h 1362927"/>
              <a:gd name="connsiteX4" fmla="*/ 1706609 w 1709796"/>
              <a:gd name="connsiteY4" fmla="*/ 1229843 h 1362927"/>
              <a:gd name="connsiteX5" fmla="*/ 1518442 w 1709796"/>
              <a:gd name="connsiteY5" fmla="*/ 1264400 h 1362927"/>
              <a:gd name="connsiteX6" fmla="*/ 1416079 w 1709796"/>
              <a:gd name="connsiteY6" fmla="*/ 1263771 h 1362927"/>
              <a:gd name="connsiteX7" fmla="*/ 1337691 w 1709796"/>
              <a:gd name="connsiteY7" fmla="*/ 721020 h 1362927"/>
              <a:gd name="connsiteX8" fmla="*/ 1179573 w 1709796"/>
              <a:gd name="connsiteY8" fmla="*/ 517130 h 1362927"/>
              <a:gd name="connsiteX9" fmla="*/ 966423 w 1709796"/>
              <a:gd name="connsiteY9" fmla="*/ 418392 h 1362927"/>
              <a:gd name="connsiteX10" fmla="*/ 558243 w 1709796"/>
              <a:gd name="connsiteY10" fmla="*/ 495642 h 1362927"/>
              <a:gd name="connsiteX11" fmla="*/ 392918 w 1709796"/>
              <a:gd name="connsiteY11" fmla="*/ 756421 h 1362927"/>
              <a:gd name="connsiteX12" fmla="*/ 352531 w 1709796"/>
              <a:gd name="connsiteY12" fmla="*/ 1226954 h 1362927"/>
              <a:gd name="connsiteX13" fmla="*/ 347136 w 1709796"/>
              <a:gd name="connsiteY13" fmla="*/ 1362047 h 1362927"/>
              <a:gd name="connsiteX14" fmla="*/ 0 w 1709796"/>
              <a:gd name="connsiteY14" fmla="*/ 1362927 h 1362927"/>
              <a:gd name="connsiteX15" fmla="*/ 32796 w 1709796"/>
              <a:gd name="connsiteY15" fmla="*/ 753004 h 1362927"/>
              <a:gd name="connsiteX16" fmla="*/ 278058 w 1709796"/>
              <a:gd name="connsiteY16" fmla="*/ 205685 h 1362927"/>
              <a:gd name="connsiteX17" fmla="*/ 995196 w 1709796"/>
              <a:gd name="connsiteY17" fmla="*/ 207 h 1362927"/>
              <a:gd name="connsiteX0" fmla="*/ 1008879 w 1723479"/>
              <a:gd name="connsiteY0" fmla="*/ 207 h 1362927"/>
              <a:gd name="connsiteX1" fmla="*/ 1352802 w 1723479"/>
              <a:gd name="connsiteY1" fmla="*/ 165452 h 1362927"/>
              <a:gd name="connsiteX2" fmla="*/ 1632508 w 1723479"/>
              <a:gd name="connsiteY2" fmla="*/ 518821 h 1362927"/>
              <a:gd name="connsiteX3" fmla="*/ 1720176 w 1723479"/>
              <a:gd name="connsiteY3" fmla="*/ 1228837 h 1362927"/>
              <a:gd name="connsiteX4" fmla="*/ 1720292 w 1723479"/>
              <a:gd name="connsiteY4" fmla="*/ 1229843 h 1362927"/>
              <a:gd name="connsiteX5" fmla="*/ 1532125 w 1723479"/>
              <a:gd name="connsiteY5" fmla="*/ 1264400 h 1362927"/>
              <a:gd name="connsiteX6" fmla="*/ 1429762 w 1723479"/>
              <a:gd name="connsiteY6" fmla="*/ 1263771 h 1362927"/>
              <a:gd name="connsiteX7" fmla="*/ 1351374 w 1723479"/>
              <a:gd name="connsiteY7" fmla="*/ 721020 h 1362927"/>
              <a:gd name="connsiteX8" fmla="*/ 1193256 w 1723479"/>
              <a:gd name="connsiteY8" fmla="*/ 517130 h 1362927"/>
              <a:gd name="connsiteX9" fmla="*/ 980106 w 1723479"/>
              <a:gd name="connsiteY9" fmla="*/ 418392 h 1362927"/>
              <a:gd name="connsiteX10" fmla="*/ 571926 w 1723479"/>
              <a:gd name="connsiteY10" fmla="*/ 495642 h 1362927"/>
              <a:gd name="connsiteX11" fmla="*/ 406601 w 1723479"/>
              <a:gd name="connsiteY11" fmla="*/ 756421 h 1362927"/>
              <a:gd name="connsiteX12" fmla="*/ 366214 w 1723479"/>
              <a:gd name="connsiteY12" fmla="*/ 1226954 h 1362927"/>
              <a:gd name="connsiteX13" fmla="*/ 360819 w 1723479"/>
              <a:gd name="connsiteY13" fmla="*/ 1362047 h 1362927"/>
              <a:gd name="connsiteX14" fmla="*/ 13683 w 1723479"/>
              <a:gd name="connsiteY14" fmla="*/ 1362927 h 1362927"/>
              <a:gd name="connsiteX15" fmla="*/ 46479 w 1723479"/>
              <a:gd name="connsiteY15" fmla="*/ 753004 h 1362927"/>
              <a:gd name="connsiteX16" fmla="*/ 291741 w 1723479"/>
              <a:gd name="connsiteY16" fmla="*/ 205685 h 1362927"/>
              <a:gd name="connsiteX17" fmla="*/ 1008879 w 1723479"/>
              <a:gd name="connsiteY17" fmla="*/ 207 h 1362927"/>
              <a:gd name="connsiteX0" fmla="*/ 1008879 w 1723479"/>
              <a:gd name="connsiteY0" fmla="*/ 207 h 1388279"/>
              <a:gd name="connsiteX1" fmla="*/ 1352802 w 1723479"/>
              <a:gd name="connsiteY1" fmla="*/ 165452 h 1388279"/>
              <a:gd name="connsiteX2" fmla="*/ 1632508 w 1723479"/>
              <a:gd name="connsiteY2" fmla="*/ 518821 h 1388279"/>
              <a:gd name="connsiteX3" fmla="*/ 1720176 w 1723479"/>
              <a:gd name="connsiteY3" fmla="*/ 1228837 h 1388279"/>
              <a:gd name="connsiteX4" fmla="*/ 1720292 w 1723479"/>
              <a:gd name="connsiteY4" fmla="*/ 1229843 h 1388279"/>
              <a:gd name="connsiteX5" fmla="*/ 1532125 w 1723479"/>
              <a:gd name="connsiteY5" fmla="*/ 1264400 h 1388279"/>
              <a:gd name="connsiteX6" fmla="*/ 1429762 w 1723479"/>
              <a:gd name="connsiteY6" fmla="*/ 1263771 h 1388279"/>
              <a:gd name="connsiteX7" fmla="*/ 1351374 w 1723479"/>
              <a:gd name="connsiteY7" fmla="*/ 721020 h 1388279"/>
              <a:gd name="connsiteX8" fmla="*/ 1193256 w 1723479"/>
              <a:gd name="connsiteY8" fmla="*/ 517130 h 1388279"/>
              <a:gd name="connsiteX9" fmla="*/ 980106 w 1723479"/>
              <a:gd name="connsiteY9" fmla="*/ 418392 h 1388279"/>
              <a:gd name="connsiteX10" fmla="*/ 571926 w 1723479"/>
              <a:gd name="connsiteY10" fmla="*/ 495642 h 1388279"/>
              <a:gd name="connsiteX11" fmla="*/ 406601 w 1723479"/>
              <a:gd name="connsiteY11" fmla="*/ 756421 h 1388279"/>
              <a:gd name="connsiteX12" fmla="*/ 366214 w 1723479"/>
              <a:gd name="connsiteY12" fmla="*/ 1226954 h 1388279"/>
              <a:gd name="connsiteX13" fmla="*/ 360819 w 1723479"/>
              <a:gd name="connsiteY13" fmla="*/ 1362047 h 1388279"/>
              <a:gd name="connsiteX14" fmla="*/ 13683 w 1723479"/>
              <a:gd name="connsiteY14" fmla="*/ 1362927 h 1388279"/>
              <a:gd name="connsiteX15" fmla="*/ 46479 w 1723479"/>
              <a:gd name="connsiteY15" fmla="*/ 753004 h 1388279"/>
              <a:gd name="connsiteX16" fmla="*/ 291741 w 1723479"/>
              <a:gd name="connsiteY16" fmla="*/ 205685 h 1388279"/>
              <a:gd name="connsiteX17" fmla="*/ 1008879 w 1723479"/>
              <a:gd name="connsiteY17" fmla="*/ 207 h 1388279"/>
              <a:gd name="connsiteX0" fmla="*/ 1008879 w 1723479"/>
              <a:gd name="connsiteY0" fmla="*/ 207 h 1388278"/>
              <a:gd name="connsiteX1" fmla="*/ 1352802 w 1723479"/>
              <a:gd name="connsiteY1" fmla="*/ 165452 h 1388278"/>
              <a:gd name="connsiteX2" fmla="*/ 1632508 w 1723479"/>
              <a:gd name="connsiteY2" fmla="*/ 518821 h 1388278"/>
              <a:gd name="connsiteX3" fmla="*/ 1720176 w 1723479"/>
              <a:gd name="connsiteY3" fmla="*/ 1228837 h 1388278"/>
              <a:gd name="connsiteX4" fmla="*/ 1720292 w 1723479"/>
              <a:gd name="connsiteY4" fmla="*/ 1229843 h 1388278"/>
              <a:gd name="connsiteX5" fmla="*/ 1532125 w 1723479"/>
              <a:gd name="connsiteY5" fmla="*/ 1264400 h 1388278"/>
              <a:gd name="connsiteX6" fmla="*/ 1353901 w 1723479"/>
              <a:gd name="connsiteY6" fmla="*/ 1270356 h 1388278"/>
              <a:gd name="connsiteX7" fmla="*/ 1351374 w 1723479"/>
              <a:gd name="connsiteY7" fmla="*/ 721020 h 1388278"/>
              <a:gd name="connsiteX8" fmla="*/ 1193256 w 1723479"/>
              <a:gd name="connsiteY8" fmla="*/ 517130 h 1388278"/>
              <a:gd name="connsiteX9" fmla="*/ 980106 w 1723479"/>
              <a:gd name="connsiteY9" fmla="*/ 418392 h 1388278"/>
              <a:gd name="connsiteX10" fmla="*/ 571926 w 1723479"/>
              <a:gd name="connsiteY10" fmla="*/ 495642 h 1388278"/>
              <a:gd name="connsiteX11" fmla="*/ 406601 w 1723479"/>
              <a:gd name="connsiteY11" fmla="*/ 756421 h 1388278"/>
              <a:gd name="connsiteX12" fmla="*/ 366214 w 1723479"/>
              <a:gd name="connsiteY12" fmla="*/ 1226954 h 1388278"/>
              <a:gd name="connsiteX13" fmla="*/ 360819 w 1723479"/>
              <a:gd name="connsiteY13" fmla="*/ 1362047 h 1388278"/>
              <a:gd name="connsiteX14" fmla="*/ 13683 w 1723479"/>
              <a:gd name="connsiteY14" fmla="*/ 1362927 h 1388278"/>
              <a:gd name="connsiteX15" fmla="*/ 46479 w 1723479"/>
              <a:gd name="connsiteY15" fmla="*/ 753004 h 1388278"/>
              <a:gd name="connsiteX16" fmla="*/ 291741 w 1723479"/>
              <a:gd name="connsiteY16" fmla="*/ 205685 h 1388278"/>
              <a:gd name="connsiteX17" fmla="*/ 1008879 w 1723479"/>
              <a:gd name="connsiteY17" fmla="*/ 207 h 1388278"/>
              <a:gd name="connsiteX0" fmla="*/ 1008879 w 1723479"/>
              <a:gd name="connsiteY0" fmla="*/ 207 h 1388278"/>
              <a:gd name="connsiteX1" fmla="*/ 1352802 w 1723479"/>
              <a:gd name="connsiteY1" fmla="*/ 165452 h 1388278"/>
              <a:gd name="connsiteX2" fmla="*/ 1632508 w 1723479"/>
              <a:gd name="connsiteY2" fmla="*/ 518821 h 1388278"/>
              <a:gd name="connsiteX3" fmla="*/ 1720176 w 1723479"/>
              <a:gd name="connsiteY3" fmla="*/ 1228837 h 1388278"/>
              <a:gd name="connsiteX4" fmla="*/ 1720292 w 1723479"/>
              <a:gd name="connsiteY4" fmla="*/ 1229843 h 1388278"/>
              <a:gd name="connsiteX5" fmla="*/ 1532125 w 1723479"/>
              <a:gd name="connsiteY5" fmla="*/ 1264400 h 1388278"/>
              <a:gd name="connsiteX6" fmla="*/ 1353901 w 1723479"/>
              <a:gd name="connsiteY6" fmla="*/ 1270356 h 1388278"/>
              <a:gd name="connsiteX7" fmla="*/ 1351374 w 1723479"/>
              <a:gd name="connsiteY7" fmla="*/ 721020 h 1388278"/>
              <a:gd name="connsiteX8" fmla="*/ 980106 w 1723479"/>
              <a:gd name="connsiteY8" fmla="*/ 418392 h 1388278"/>
              <a:gd name="connsiteX9" fmla="*/ 571926 w 1723479"/>
              <a:gd name="connsiteY9" fmla="*/ 495642 h 1388278"/>
              <a:gd name="connsiteX10" fmla="*/ 406601 w 1723479"/>
              <a:gd name="connsiteY10" fmla="*/ 756421 h 1388278"/>
              <a:gd name="connsiteX11" fmla="*/ 366214 w 1723479"/>
              <a:gd name="connsiteY11" fmla="*/ 1226954 h 1388278"/>
              <a:gd name="connsiteX12" fmla="*/ 360819 w 1723479"/>
              <a:gd name="connsiteY12" fmla="*/ 1362047 h 1388278"/>
              <a:gd name="connsiteX13" fmla="*/ 13683 w 1723479"/>
              <a:gd name="connsiteY13" fmla="*/ 1362927 h 1388278"/>
              <a:gd name="connsiteX14" fmla="*/ 46479 w 1723479"/>
              <a:gd name="connsiteY14" fmla="*/ 753004 h 1388278"/>
              <a:gd name="connsiteX15" fmla="*/ 291741 w 1723479"/>
              <a:gd name="connsiteY15" fmla="*/ 205685 h 1388278"/>
              <a:gd name="connsiteX16" fmla="*/ 1008879 w 1723479"/>
              <a:gd name="connsiteY16" fmla="*/ 207 h 1388278"/>
              <a:gd name="connsiteX0" fmla="*/ 1008879 w 1723479"/>
              <a:gd name="connsiteY0" fmla="*/ 207 h 1388278"/>
              <a:gd name="connsiteX1" fmla="*/ 1352802 w 1723479"/>
              <a:gd name="connsiteY1" fmla="*/ 165452 h 1388278"/>
              <a:gd name="connsiteX2" fmla="*/ 1632508 w 1723479"/>
              <a:gd name="connsiteY2" fmla="*/ 518821 h 1388278"/>
              <a:gd name="connsiteX3" fmla="*/ 1720176 w 1723479"/>
              <a:gd name="connsiteY3" fmla="*/ 1228837 h 1388278"/>
              <a:gd name="connsiteX4" fmla="*/ 1720292 w 1723479"/>
              <a:gd name="connsiteY4" fmla="*/ 1229843 h 1388278"/>
              <a:gd name="connsiteX5" fmla="*/ 1532125 w 1723479"/>
              <a:gd name="connsiteY5" fmla="*/ 1264400 h 1388278"/>
              <a:gd name="connsiteX6" fmla="*/ 1353901 w 1723479"/>
              <a:gd name="connsiteY6" fmla="*/ 1270356 h 1388278"/>
              <a:gd name="connsiteX7" fmla="*/ 1265334 w 1723479"/>
              <a:gd name="connsiteY7" fmla="*/ 668589 h 1388278"/>
              <a:gd name="connsiteX8" fmla="*/ 980106 w 1723479"/>
              <a:gd name="connsiteY8" fmla="*/ 418392 h 1388278"/>
              <a:gd name="connsiteX9" fmla="*/ 571926 w 1723479"/>
              <a:gd name="connsiteY9" fmla="*/ 495642 h 1388278"/>
              <a:gd name="connsiteX10" fmla="*/ 406601 w 1723479"/>
              <a:gd name="connsiteY10" fmla="*/ 756421 h 1388278"/>
              <a:gd name="connsiteX11" fmla="*/ 366214 w 1723479"/>
              <a:gd name="connsiteY11" fmla="*/ 1226954 h 1388278"/>
              <a:gd name="connsiteX12" fmla="*/ 360819 w 1723479"/>
              <a:gd name="connsiteY12" fmla="*/ 1362047 h 1388278"/>
              <a:gd name="connsiteX13" fmla="*/ 13683 w 1723479"/>
              <a:gd name="connsiteY13" fmla="*/ 1362927 h 1388278"/>
              <a:gd name="connsiteX14" fmla="*/ 46479 w 1723479"/>
              <a:gd name="connsiteY14" fmla="*/ 753004 h 1388278"/>
              <a:gd name="connsiteX15" fmla="*/ 291741 w 1723479"/>
              <a:gd name="connsiteY15" fmla="*/ 205685 h 1388278"/>
              <a:gd name="connsiteX16" fmla="*/ 1008879 w 1723479"/>
              <a:gd name="connsiteY16" fmla="*/ 207 h 1388278"/>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53901 w 1723479"/>
              <a:gd name="connsiteY6" fmla="*/ 1270356 h 1389650"/>
              <a:gd name="connsiteX7" fmla="*/ 1265334 w 1723479"/>
              <a:gd name="connsiteY7" fmla="*/ 668589 h 1389650"/>
              <a:gd name="connsiteX8" fmla="*/ 980106 w 1723479"/>
              <a:gd name="connsiteY8" fmla="*/ 418392 h 1389650"/>
              <a:gd name="connsiteX9" fmla="*/ 571926 w 1723479"/>
              <a:gd name="connsiteY9" fmla="*/ 495642 h 1389650"/>
              <a:gd name="connsiteX10" fmla="*/ 406601 w 1723479"/>
              <a:gd name="connsiteY10" fmla="*/ 756421 h 1389650"/>
              <a:gd name="connsiteX11" fmla="*/ 366214 w 1723479"/>
              <a:gd name="connsiteY11" fmla="*/ 1226954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53901 w 1723479"/>
              <a:gd name="connsiteY6" fmla="*/ 1270356 h 1389650"/>
              <a:gd name="connsiteX7" fmla="*/ 1265334 w 1723479"/>
              <a:gd name="connsiteY7" fmla="*/ 668589 h 1389650"/>
              <a:gd name="connsiteX8" fmla="*/ 980106 w 1723479"/>
              <a:gd name="connsiteY8" fmla="*/ 418392 h 1389650"/>
              <a:gd name="connsiteX9" fmla="*/ 571926 w 1723479"/>
              <a:gd name="connsiteY9" fmla="*/ 495642 h 1389650"/>
              <a:gd name="connsiteX10" fmla="*/ 406601 w 1723479"/>
              <a:gd name="connsiteY10" fmla="*/ 756421 h 1389650"/>
              <a:gd name="connsiteX11" fmla="*/ 414241 w 1723479"/>
              <a:gd name="connsiteY11" fmla="*/ 1203407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53901 w 1723479"/>
              <a:gd name="connsiteY6" fmla="*/ 1270356 h 1389650"/>
              <a:gd name="connsiteX7" fmla="*/ 1265334 w 1723479"/>
              <a:gd name="connsiteY7" fmla="*/ 668589 h 1389650"/>
              <a:gd name="connsiteX8" fmla="*/ 980106 w 1723479"/>
              <a:gd name="connsiteY8" fmla="*/ 418392 h 1389650"/>
              <a:gd name="connsiteX9" fmla="*/ 571926 w 1723479"/>
              <a:gd name="connsiteY9" fmla="*/ 495642 h 1389650"/>
              <a:gd name="connsiteX10" fmla="*/ 467835 w 1723479"/>
              <a:gd name="connsiteY10" fmla="*/ 712482 h 1389650"/>
              <a:gd name="connsiteX11" fmla="*/ 414241 w 1723479"/>
              <a:gd name="connsiteY11" fmla="*/ 1203407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53901 w 1723479"/>
              <a:gd name="connsiteY6" fmla="*/ 1270356 h 1389650"/>
              <a:gd name="connsiteX7" fmla="*/ 1265334 w 1723479"/>
              <a:gd name="connsiteY7" fmla="*/ 668589 h 1389650"/>
              <a:gd name="connsiteX8" fmla="*/ 980106 w 1723479"/>
              <a:gd name="connsiteY8" fmla="*/ 418392 h 1389650"/>
              <a:gd name="connsiteX9" fmla="*/ 635339 w 1723479"/>
              <a:gd name="connsiteY9" fmla="*/ 489596 h 1389650"/>
              <a:gd name="connsiteX10" fmla="*/ 467835 w 1723479"/>
              <a:gd name="connsiteY10" fmla="*/ 712482 h 1389650"/>
              <a:gd name="connsiteX11" fmla="*/ 414241 w 1723479"/>
              <a:gd name="connsiteY11" fmla="*/ 1203407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53901 w 1723479"/>
              <a:gd name="connsiteY6" fmla="*/ 1270356 h 1389650"/>
              <a:gd name="connsiteX7" fmla="*/ 1265334 w 1723479"/>
              <a:gd name="connsiteY7" fmla="*/ 668589 h 1389650"/>
              <a:gd name="connsiteX8" fmla="*/ 947264 w 1723479"/>
              <a:gd name="connsiteY8" fmla="*/ 451192 h 1389650"/>
              <a:gd name="connsiteX9" fmla="*/ 635339 w 1723479"/>
              <a:gd name="connsiteY9" fmla="*/ 489596 h 1389650"/>
              <a:gd name="connsiteX10" fmla="*/ 467835 w 1723479"/>
              <a:gd name="connsiteY10" fmla="*/ 712482 h 1389650"/>
              <a:gd name="connsiteX11" fmla="*/ 414241 w 1723479"/>
              <a:gd name="connsiteY11" fmla="*/ 1203407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8879 w 1723479"/>
              <a:gd name="connsiteY0" fmla="*/ 207 h 1389650"/>
              <a:gd name="connsiteX1" fmla="*/ 1352802 w 1723479"/>
              <a:gd name="connsiteY1" fmla="*/ 165452 h 1389650"/>
              <a:gd name="connsiteX2" fmla="*/ 1632508 w 1723479"/>
              <a:gd name="connsiteY2" fmla="*/ 518821 h 1389650"/>
              <a:gd name="connsiteX3" fmla="*/ 1720176 w 1723479"/>
              <a:gd name="connsiteY3" fmla="*/ 1228837 h 1389650"/>
              <a:gd name="connsiteX4" fmla="*/ 1720292 w 1723479"/>
              <a:gd name="connsiteY4" fmla="*/ 1229843 h 1389650"/>
              <a:gd name="connsiteX5" fmla="*/ 1532125 w 1723479"/>
              <a:gd name="connsiteY5" fmla="*/ 1264400 h 1389650"/>
              <a:gd name="connsiteX6" fmla="*/ 1328522 w 1723479"/>
              <a:gd name="connsiteY6" fmla="*/ 1277234 h 1389650"/>
              <a:gd name="connsiteX7" fmla="*/ 1265334 w 1723479"/>
              <a:gd name="connsiteY7" fmla="*/ 668589 h 1389650"/>
              <a:gd name="connsiteX8" fmla="*/ 947264 w 1723479"/>
              <a:gd name="connsiteY8" fmla="*/ 451192 h 1389650"/>
              <a:gd name="connsiteX9" fmla="*/ 635339 w 1723479"/>
              <a:gd name="connsiteY9" fmla="*/ 489596 h 1389650"/>
              <a:gd name="connsiteX10" fmla="*/ 467835 w 1723479"/>
              <a:gd name="connsiteY10" fmla="*/ 712482 h 1389650"/>
              <a:gd name="connsiteX11" fmla="*/ 414241 w 1723479"/>
              <a:gd name="connsiteY11" fmla="*/ 1203407 h 1389650"/>
              <a:gd name="connsiteX12" fmla="*/ 395840 w 1723479"/>
              <a:gd name="connsiteY12" fmla="*/ 1367138 h 1389650"/>
              <a:gd name="connsiteX13" fmla="*/ 13683 w 1723479"/>
              <a:gd name="connsiteY13" fmla="*/ 1362927 h 1389650"/>
              <a:gd name="connsiteX14" fmla="*/ 46479 w 1723479"/>
              <a:gd name="connsiteY14" fmla="*/ 753004 h 1389650"/>
              <a:gd name="connsiteX15" fmla="*/ 291741 w 1723479"/>
              <a:gd name="connsiteY15" fmla="*/ 205685 h 1389650"/>
              <a:gd name="connsiteX16" fmla="*/ 1008879 w 1723479"/>
              <a:gd name="connsiteY16" fmla="*/ 207 h 1389650"/>
              <a:gd name="connsiteX0" fmla="*/ 1001434 w 1716034"/>
              <a:gd name="connsiteY0" fmla="*/ 207 h 1389650"/>
              <a:gd name="connsiteX1" fmla="*/ 1345357 w 1716034"/>
              <a:gd name="connsiteY1" fmla="*/ 165452 h 1389650"/>
              <a:gd name="connsiteX2" fmla="*/ 1625063 w 1716034"/>
              <a:gd name="connsiteY2" fmla="*/ 518821 h 1389650"/>
              <a:gd name="connsiteX3" fmla="*/ 1712731 w 1716034"/>
              <a:gd name="connsiteY3" fmla="*/ 1228837 h 1389650"/>
              <a:gd name="connsiteX4" fmla="*/ 1712847 w 1716034"/>
              <a:gd name="connsiteY4" fmla="*/ 1229843 h 1389650"/>
              <a:gd name="connsiteX5" fmla="*/ 1524680 w 1716034"/>
              <a:gd name="connsiteY5" fmla="*/ 1264400 h 1389650"/>
              <a:gd name="connsiteX6" fmla="*/ 1321077 w 1716034"/>
              <a:gd name="connsiteY6" fmla="*/ 1277234 h 1389650"/>
              <a:gd name="connsiteX7" fmla="*/ 1257889 w 1716034"/>
              <a:gd name="connsiteY7" fmla="*/ 668589 h 1389650"/>
              <a:gd name="connsiteX8" fmla="*/ 939819 w 1716034"/>
              <a:gd name="connsiteY8" fmla="*/ 451192 h 1389650"/>
              <a:gd name="connsiteX9" fmla="*/ 627894 w 1716034"/>
              <a:gd name="connsiteY9" fmla="*/ 489596 h 1389650"/>
              <a:gd name="connsiteX10" fmla="*/ 460390 w 1716034"/>
              <a:gd name="connsiteY10" fmla="*/ 712482 h 1389650"/>
              <a:gd name="connsiteX11" fmla="*/ 406796 w 1716034"/>
              <a:gd name="connsiteY11" fmla="*/ 1203407 h 1389650"/>
              <a:gd name="connsiteX12" fmla="*/ 388395 w 1716034"/>
              <a:gd name="connsiteY12" fmla="*/ 1367138 h 1389650"/>
              <a:gd name="connsiteX13" fmla="*/ 6238 w 1716034"/>
              <a:gd name="connsiteY13" fmla="*/ 1362927 h 1389650"/>
              <a:gd name="connsiteX14" fmla="*/ 39034 w 1716034"/>
              <a:gd name="connsiteY14" fmla="*/ 753004 h 1389650"/>
              <a:gd name="connsiteX15" fmla="*/ 284296 w 1716034"/>
              <a:gd name="connsiteY15" fmla="*/ 205685 h 1389650"/>
              <a:gd name="connsiteX16" fmla="*/ 1001434 w 1716034"/>
              <a:gd name="connsiteY16" fmla="*/ 207 h 1389650"/>
              <a:gd name="connsiteX0" fmla="*/ 1001434 w 1716034"/>
              <a:gd name="connsiteY0" fmla="*/ 207 h 1367146"/>
              <a:gd name="connsiteX1" fmla="*/ 1345357 w 1716034"/>
              <a:gd name="connsiteY1" fmla="*/ 165452 h 1367146"/>
              <a:gd name="connsiteX2" fmla="*/ 1625063 w 1716034"/>
              <a:gd name="connsiteY2" fmla="*/ 518821 h 1367146"/>
              <a:gd name="connsiteX3" fmla="*/ 1712731 w 1716034"/>
              <a:gd name="connsiteY3" fmla="*/ 1228837 h 1367146"/>
              <a:gd name="connsiteX4" fmla="*/ 1712847 w 1716034"/>
              <a:gd name="connsiteY4" fmla="*/ 1229843 h 1367146"/>
              <a:gd name="connsiteX5" fmla="*/ 1524680 w 1716034"/>
              <a:gd name="connsiteY5" fmla="*/ 1264400 h 1367146"/>
              <a:gd name="connsiteX6" fmla="*/ 1321077 w 1716034"/>
              <a:gd name="connsiteY6" fmla="*/ 1277234 h 1367146"/>
              <a:gd name="connsiteX7" fmla="*/ 1257889 w 1716034"/>
              <a:gd name="connsiteY7" fmla="*/ 668589 h 1367146"/>
              <a:gd name="connsiteX8" fmla="*/ 939819 w 1716034"/>
              <a:gd name="connsiteY8" fmla="*/ 451192 h 1367146"/>
              <a:gd name="connsiteX9" fmla="*/ 627894 w 1716034"/>
              <a:gd name="connsiteY9" fmla="*/ 489596 h 1367146"/>
              <a:gd name="connsiteX10" fmla="*/ 460390 w 1716034"/>
              <a:gd name="connsiteY10" fmla="*/ 712482 h 1367146"/>
              <a:gd name="connsiteX11" fmla="*/ 406796 w 1716034"/>
              <a:gd name="connsiteY11" fmla="*/ 1203407 h 1367146"/>
              <a:gd name="connsiteX12" fmla="*/ 388395 w 1716034"/>
              <a:gd name="connsiteY12" fmla="*/ 1367138 h 1367146"/>
              <a:gd name="connsiteX13" fmla="*/ 6238 w 1716034"/>
              <a:gd name="connsiteY13" fmla="*/ 1362927 h 1367146"/>
              <a:gd name="connsiteX14" fmla="*/ 39034 w 1716034"/>
              <a:gd name="connsiteY14" fmla="*/ 753004 h 1367146"/>
              <a:gd name="connsiteX15" fmla="*/ 284296 w 1716034"/>
              <a:gd name="connsiteY15" fmla="*/ 205685 h 1367146"/>
              <a:gd name="connsiteX16" fmla="*/ 1001434 w 1716034"/>
              <a:gd name="connsiteY16" fmla="*/ 207 h 136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6034" h="1367146">
                <a:moveTo>
                  <a:pt x="1001434" y="207"/>
                </a:moveTo>
                <a:cubicBezTo>
                  <a:pt x="1142566" y="3048"/>
                  <a:pt x="1241419" y="79016"/>
                  <a:pt x="1345357" y="165452"/>
                </a:cubicBezTo>
                <a:cubicBezTo>
                  <a:pt x="1449295" y="251888"/>
                  <a:pt x="1563834" y="341590"/>
                  <a:pt x="1625063" y="518821"/>
                </a:cubicBezTo>
                <a:cubicBezTo>
                  <a:pt x="1686292" y="696052"/>
                  <a:pt x="1694421" y="1046017"/>
                  <a:pt x="1712731" y="1228837"/>
                </a:cubicBezTo>
                <a:cubicBezTo>
                  <a:pt x="1712770" y="1229172"/>
                  <a:pt x="1712808" y="1229508"/>
                  <a:pt x="1712847" y="1229843"/>
                </a:cubicBezTo>
                <a:cubicBezTo>
                  <a:pt x="1735132" y="1271585"/>
                  <a:pt x="1637162" y="1255628"/>
                  <a:pt x="1524680" y="1264400"/>
                </a:cubicBezTo>
                <a:cubicBezTo>
                  <a:pt x="1490559" y="1264190"/>
                  <a:pt x="1355198" y="1277444"/>
                  <a:pt x="1321077" y="1277234"/>
                </a:cubicBezTo>
                <a:cubicBezTo>
                  <a:pt x="1279421" y="1160758"/>
                  <a:pt x="1321432" y="806263"/>
                  <a:pt x="1257889" y="668589"/>
                </a:cubicBezTo>
                <a:cubicBezTo>
                  <a:pt x="1194346" y="530915"/>
                  <a:pt x="1044818" y="481024"/>
                  <a:pt x="939819" y="451192"/>
                </a:cubicBezTo>
                <a:cubicBezTo>
                  <a:pt x="834820" y="421360"/>
                  <a:pt x="707799" y="446048"/>
                  <a:pt x="627894" y="489596"/>
                </a:cubicBezTo>
                <a:cubicBezTo>
                  <a:pt x="547989" y="533144"/>
                  <a:pt x="497240" y="593514"/>
                  <a:pt x="460390" y="712482"/>
                </a:cubicBezTo>
                <a:cubicBezTo>
                  <a:pt x="423540" y="831450"/>
                  <a:pt x="405984" y="1061127"/>
                  <a:pt x="406796" y="1203407"/>
                </a:cubicBezTo>
                <a:cubicBezTo>
                  <a:pt x="406618" y="1206813"/>
                  <a:pt x="388573" y="1363732"/>
                  <a:pt x="388395" y="1367138"/>
                </a:cubicBezTo>
                <a:cubicBezTo>
                  <a:pt x="272683" y="1367431"/>
                  <a:pt x="80538" y="1360066"/>
                  <a:pt x="6238" y="1362927"/>
                </a:cubicBezTo>
                <a:cubicBezTo>
                  <a:pt x="-16153" y="1286751"/>
                  <a:pt x="28102" y="956312"/>
                  <a:pt x="39034" y="753004"/>
                </a:cubicBezTo>
                <a:cubicBezTo>
                  <a:pt x="85825" y="561770"/>
                  <a:pt x="135360" y="336149"/>
                  <a:pt x="284296" y="205685"/>
                </a:cubicBezTo>
                <a:cubicBezTo>
                  <a:pt x="450225" y="77929"/>
                  <a:pt x="598826" y="-4693"/>
                  <a:pt x="1001434" y="207"/>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F5DD3421-EE43-B1C6-21F0-0DC6774C9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639487">
            <a:off x="753189" y="17386784"/>
            <a:ext cx="5252876" cy="1543629"/>
          </a:xfrm>
          <a:custGeom>
            <a:avLst/>
            <a:gdLst>
              <a:gd name="connsiteX0" fmla="*/ 2003413 w 2003413"/>
              <a:gd name="connsiteY0" fmla="*/ 484846 h 809645"/>
              <a:gd name="connsiteX1" fmla="*/ 1938043 w 2003413"/>
              <a:gd name="connsiteY1" fmla="*/ 809494 h 809645"/>
              <a:gd name="connsiteX2" fmla="*/ 869088 w 2003413"/>
              <a:gd name="connsiteY2" fmla="*/ 631860 h 809645"/>
              <a:gd name="connsiteX3" fmla="*/ 351508 w 2003413"/>
              <a:gd name="connsiteY3" fmla="*/ 530429 h 809645"/>
              <a:gd name="connsiteX4" fmla="*/ 347280 w 2003413"/>
              <a:gd name="connsiteY4" fmla="*/ 529560 h 809645"/>
              <a:gd name="connsiteX5" fmla="*/ 0 w 2003413"/>
              <a:gd name="connsiteY5" fmla="*/ 0 h 809645"/>
              <a:gd name="connsiteX6" fmla="*/ 187550 w 2003413"/>
              <a:gd name="connsiteY6" fmla="*/ 41501 h 809645"/>
              <a:gd name="connsiteX7" fmla="*/ 2003413 w 2003413"/>
              <a:gd name="connsiteY7" fmla="*/ 484846 h 809645"/>
              <a:gd name="connsiteX0" fmla="*/ 2003413 w 2003413"/>
              <a:gd name="connsiteY0" fmla="*/ 484846 h 809645"/>
              <a:gd name="connsiteX1" fmla="*/ 1938043 w 2003413"/>
              <a:gd name="connsiteY1" fmla="*/ 809494 h 809645"/>
              <a:gd name="connsiteX2" fmla="*/ 869088 w 2003413"/>
              <a:gd name="connsiteY2" fmla="*/ 631860 h 809645"/>
              <a:gd name="connsiteX3" fmla="*/ 351508 w 2003413"/>
              <a:gd name="connsiteY3" fmla="*/ 530429 h 809645"/>
              <a:gd name="connsiteX4" fmla="*/ 158184 w 2003413"/>
              <a:gd name="connsiteY4" fmla="*/ 569551 h 809645"/>
              <a:gd name="connsiteX5" fmla="*/ 0 w 2003413"/>
              <a:gd name="connsiteY5" fmla="*/ 0 h 809645"/>
              <a:gd name="connsiteX6" fmla="*/ 187550 w 2003413"/>
              <a:gd name="connsiteY6" fmla="*/ 41501 h 809645"/>
              <a:gd name="connsiteX7" fmla="*/ 2003413 w 2003413"/>
              <a:gd name="connsiteY7" fmla="*/ 484846 h 809645"/>
              <a:gd name="connsiteX0" fmla="*/ 2003413 w 2003413"/>
              <a:gd name="connsiteY0" fmla="*/ 484846 h 809645"/>
              <a:gd name="connsiteX1" fmla="*/ 1938043 w 2003413"/>
              <a:gd name="connsiteY1" fmla="*/ 809494 h 809645"/>
              <a:gd name="connsiteX2" fmla="*/ 869088 w 2003413"/>
              <a:gd name="connsiteY2" fmla="*/ 631860 h 809645"/>
              <a:gd name="connsiteX3" fmla="*/ 351508 w 2003413"/>
              <a:gd name="connsiteY3" fmla="*/ 530429 h 809645"/>
              <a:gd name="connsiteX4" fmla="*/ 135223 w 2003413"/>
              <a:gd name="connsiteY4" fmla="*/ 484065 h 809645"/>
              <a:gd name="connsiteX5" fmla="*/ 0 w 2003413"/>
              <a:gd name="connsiteY5" fmla="*/ 0 h 809645"/>
              <a:gd name="connsiteX6" fmla="*/ 187550 w 2003413"/>
              <a:gd name="connsiteY6" fmla="*/ 41501 h 809645"/>
              <a:gd name="connsiteX7" fmla="*/ 2003413 w 2003413"/>
              <a:gd name="connsiteY7" fmla="*/ 484846 h 809645"/>
              <a:gd name="connsiteX0" fmla="*/ 1972176 w 1972176"/>
              <a:gd name="connsiteY0" fmla="*/ 498777 h 823576"/>
              <a:gd name="connsiteX1" fmla="*/ 1906806 w 1972176"/>
              <a:gd name="connsiteY1" fmla="*/ 823425 h 823576"/>
              <a:gd name="connsiteX2" fmla="*/ 837851 w 1972176"/>
              <a:gd name="connsiteY2" fmla="*/ 645791 h 823576"/>
              <a:gd name="connsiteX3" fmla="*/ 320271 w 1972176"/>
              <a:gd name="connsiteY3" fmla="*/ 544360 h 823576"/>
              <a:gd name="connsiteX4" fmla="*/ 103986 w 1972176"/>
              <a:gd name="connsiteY4" fmla="*/ 497996 h 823576"/>
              <a:gd name="connsiteX5" fmla="*/ 1 w 1972176"/>
              <a:gd name="connsiteY5" fmla="*/ 0 h 823576"/>
              <a:gd name="connsiteX6" fmla="*/ 156313 w 1972176"/>
              <a:gd name="connsiteY6" fmla="*/ 55432 h 823576"/>
              <a:gd name="connsiteX7" fmla="*/ 1972176 w 1972176"/>
              <a:gd name="connsiteY7" fmla="*/ 498777 h 823576"/>
              <a:gd name="connsiteX0" fmla="*/ 1972175 w 1972175"/>
              <a:gd name="connsiteY0" fmla="*/ 498777 h 823607"/>
              <a:gd name="connsiteX1" fmla="*/ 1906805 w 1972175"/>
              <a:gd name="connsiteY1" fmla="*/ 823425 h 823607"/>
              <a:gd name="connsiteX2" fmla="*/ 320270 w 1972175"/>
              <a:gd name="connsiteY2" fmla="*/ 544360 h 823607"/>
              <a:gd name="connsiteX3" fmla="*/ 103985 w 1972175"/>
              <a:gd name="connsiteY3" fmla="*/ 497996 h 823607"/>
              <a:gd name="connsiteX4" fmla="*/ 0 w 1972175"/>
              <a:gd name="connsiteY4" fmla="*/ 0 h 823607"/>
              <a:gd name="connsiteX5" fmla="*/ 156312 w 1972175"/>
              <a:gd name="connsiteY5" fmla="*/ 55432 h 823607"/>
              <a:gd name="connsiteX6" fmla="*/ 1972175 w 1972175"/>
              <a:gd name="connsiteY6" fmla="*/ 498777 h 823607"/>
              <a:gd name="connsiteX0" fmla="*/ 2206394 w 2206394"/>
              <a:gd name="connsiteY0" fmla="*/ 498777 h 823607"/>
              <a:gd name="connsiteX1" fmla="*/ 2141024 w 2206394"/>
              <a:gd name="connsiteY1" fmla="*/ 823425 h 823607"/>
              <a:gd name="connsiteX2" fmla="*/ 554489 w 2206394"/>
              <a:gd name="connsiteY2" fmla="*/ 544360 h 823607"/>
              <a:gd name="connsiteX3" fmla="*/ 1 w 2206394"/>
              <a:gd name="connsiteY3" fmla="*/ 426869 h 823607"/>
              <a:gd name="connsiteX4" fmla="*/ 234219 w 2206394"/>
              <a:gd name="connsiteY4" fmla="*/ 0 h 823607"/>
              <a:gd name="connsiteX5" fmla="*/ 390531 w 2206394"/>
              <a:gd name="connsiteY5" fmla="*/ 55432 h 823607"/>
              <a:gd name="connsiteX6" fmla="*/ 2206394 w 2206394"/>
              <a:gd name="connsiteY6" fmla="*/ 498777 h 823607"/>
              <a:gd name="connsiteX0" fmla="*/ 2293370 w 2293370"/>
              <a:gd name="connsiteY0" fmla="*/ 498777 h 823607"/>
              <a:gd name="connsiteX1" fmla="*/ 2228000 w 2293370"/>
              <a:gd name="connsiteY1" fmla="*/ 823425 h 823607"/>
              <a:gd name="connsiteX2" fmla="*/ 641465 w 2293370"/>
              <a:gd name="connsiteY2" fmla="*/ 544360 h 823607"/>
              <a:gd name="connsiteX3" fmla="*/ 0 w 2293370"/>
              <a:gd name="connsiteY3" fmla="*/ 392166 h 823607"/>
              <a:gd name="connsiteX4" fmla="*/ 321195 w 2293370"/>
              <a:gd name="connsiteY4" fmla="*/ 0 h 823607"/>
              <a:gd name="connsiteX5" fmla="*/ 477507 w 2293370"/>
              <a:gd name="connsiteY5" fmla="*/ 55432 h 823607"/>
              <a:gd name="connsiteX6" fmla="*/ 2293370 w 2293370"/>
              <a:gd name="connsiteY6" fmla="*/ 498777 h 823607"/>
              <a:gd name="connsiteX0" fmla="*/ 2293370 w 2293370"/>
              <a:gd name="connsiteY0" fmla="*/ 474109 h 798939"/>
              <a:gd name="connsiteX1" fmla="*/ 2228000 w 2293370"/>
              <a:gd name="connsiteY1" fmla="*/ 798757 h 798939"/>
              <a:gd name="connsiteX2" fmla="*/ 641465 w 2293370"/>
              <a:gd name="connsiteY2" fmla="*/ 519692 h 798939"/>
              <a:gd name="connsiteX3" fmla="*/ 0 w 2293370"/>
              <a:gd name="connsiteY3" fmla="*/ 367498 h 798939"/>
              <a:gd name="connsiteX4" fmla="*/ 215772 w 2293370"/>
              <a:gd name="connsiteY4" fmla="*/ 0 h 798939"/>
              <a:gd name="connsiteX5" fmla="*/ 477507 w 2293370"/>
              <a:gd name="connsiteY5" fmla="*/ 30764 h 798939"/>
              <a:gd name="connsiteX6" fmla="*/ 2293370 w 2293370"/>
              <a:gd name="connsiteY6" fmla="*/ 474109 h 798939"/>
              <a:gd name="connsiteX0" fmla="*/ 2293370 w 2293370"/>
              <a:gd name="connsiteY0" fmla="*/ 525663 h 850493"/>
              <a:gd name="connsiteX1" fmla="*/ 2228000 w 2293370"/>
              <a:gd name="connsiteY1" fmla="*/ 850311 h 850493"/>
              <a:gd name="connsiteX2" fmla="*/ 641465 w 2293370"/>
              <a:gd name="connsiteY2" fmla="*/ 571246 h 850493"/>
              <a:gd name="connsiteX3" fmla="*/ 0 w 2293370"/>
              <a:gd name="connsiteY3" fmla="*/ 419052 h 850493"/>
              <a:gd name="connsiteX4" fmla="*/ 173837 w 2293370"/>
              <a:gd name="connsiteY4" fmla="*/ 0 h 850493"/>
              <a:gd name="connsiteX5" fmla="*/ 477507 w 2293370"/>
              <a:gd name="connsiteY5" fmla="*/ 82318 h 850493"/>
              <a:gd name="connsiteX6" fmla="*/ 2293370 w 2293370"/>
              <a:gd name="connsiteY6" fmla="*/ 525663 h 850493"/>
              <a:gd name="connsiteX0" fmla="*/ 2304909 w 2304909"/>
              <a:gd name="connsiteY0" fmla="*/ 555815 h 850493"/>
              <a:gd name="connsiteX1" fmla="*/ 2228000 w 2304909"/>
              <a:gd name="connsiteY1" fmla="*/ 850311 h 850493"/>
              <a:gd name="connsiteX2" fmla="*/ 641465 w 2304909"/>
              <a:gd name="connsiteY2" fmla="*/ 571246 h 850493"/>
              <a:gd name="connsiteX3" fmla="*/ 0 w 2304909"/>
              <a:gd name="connsiteY3" fmla="*/ 419052 h 850493"/>
              <a:gd name="connsiteX4" fmla="*/ 173837 w 2304909"/>
              <a:gd name="connsiteY4" fmla="*/ 0 h 850493"/>
              <a:gd name="connsiteX5" fmla="*/ 477507 w 2304909"/>
              <a:gd name="connsiteY5" fmla="*/ 82318 h 850493"/>
              <a:gd name="connsiteX6" fmla="*/ 2304909 w 2304909"/>
              <a:gd name="connsiteY6" fmla="*/ 555815 h 850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909" h="850493">
                <a:moveTo>
                  <a:pt x="2304909" y="555815"/>
                </a:moveTo>
                <a:cubicBezTo>
                  <a:pt x="2298928" y="606720"/>
                  <a:pt x="2248798" y="857925"/>
                  <a:pt x="2228000" y="850311"/>
                </a:cubicBezTo>
                <a:cubicBezTo>
                  <a:pt x="1952683" y="857908"/>
                  <a:pt x="941935" y="625484"/>
                  <a:pt x="641465" y="571246"/>
                </a:cubicBezTo>
                <a:lnTo>
                  <a:pt x="0" y="419052"/>
                </a:lnTo>
                <a:lnTo>
                  <a:pt x="173837" y="0"/>
                </a:lnTo>
                <a:lnTo>
                  <a:pt x="477507" y="82318"/>
                </a:lnTo>
                <a:cubicBezTo>
                  <a:pt x="1087774" y="228044"/>
                  <a:pt x="2246425" y="522632"/>
                  <a:pt x="2304909" y="555815"/>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46651266-2C19-DDE0-2E7F-AAB1CEEE6F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78977">
            <a:off x="1058137" y="15018183"/>
            <a:ext cx="889056" cy="1143890"/>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75"/>
              <a:gd name="connsiteY0" fmla="*/ -4 h 4963943"/>
              <a:gd name="connsiteX1" fmla="*/ 4735908 w 4849475"/>
              <a:gd name="connsiteY1" fmla="*/ 1905902 h 4963943"/>
              <a:gd name="connsiteX2" fmla="*/ 4451030 w 4849475"/>
              <a:gd name="connsiteY2" fmla="*/ 3809083 h 4963943"/>
              <a:gd name="connsiteX3" fmla="*/ 3419865 w 4849475"/>
              <a:gd name="connsiteY3" fmla="*/ 4844851 h 4963943"/>
              <a:gd name="connsiteX4" fmla="*/ 1074535 w 4849475"/>
              <a:gd name="connsiteY4" fmla="*/ 4657232 h 4963943"/>
              <a:gd name="connsiteX5" fmla="*/ 33359 w 4849475"/>
              <a:gd name="connsiteY5" fmla="*/ 2995661 h 4963943"/>
              <a:gd name="connsiteX6" fmla="*/ 592137 w 4849475"/>
              <a:gd name="connsiteY6" fmla="*/ 805852 h 4963943"/>
              <a:gd name="connsiteX7" fmla="*/ 2649000 w 4849475"/>
              <a:gd name="connsiteY7" fmla="*/ -4 h 4963943"/>
              <a:gd name="connsiteX0" fmla="*/ 2649000 w 4750338"/>
              <a:gd name="connsiteY0" fmla="*/ -4 h 4963943"/>
              <a:gd name="connsiteX1" fmla="*/ 4615020 w 4750338"/>
              <a:gd name="connsiteY1" fmla="*/ 1658609 h 4963943"/>
              <a:gd name="connsiteX2" fmla="*/ 4451030 w 4750338"/>
              <a:gd name="connsiteY2" fmla="*/ 3809083 h 4963943"/>
              <a:gd name="connsiteX3" fmla="*/ 3419865 w 4750338"/>
              <a:gd name="connsiteY3" fmla="*/ 4844851 h 4963943"/>
              <a:gd name="connsiteX4" fmla="*/ 1074535 w 4750338"/>
              <a:gd name="connsiteY4" fmla="*/ 4657232 h 4963943"/>
              <a:gd name="connsiteX5" fmla="*/ 33359 w 4750338"/>
              <a:gd name="connsiteY5" fmla="*/ 2995661 h 4963943"/>
              <a:gd name="connsiteX6" fmla="*/ 592137 w 4750338"/>
              <a:gd name="connsiteY6" fmla="*/ 805852 h 4963943"/>
              <a:gd name="connsiteX7" fmla="*/ 2649000 w 4750338"/>
              <a:gd name="connsiteY7" fmla="*/ -4 h 4963943"/>
              <a:gd name="connsiteX0" fmla="*/ 2158871 w 4260209"/>
              <a:gd name="connsiteY0" fmla="*/ -4 h 5086984"/>
              <a:gd name="connsiteX1" fmla="*/ 4124891 w 4260209"/>
              <a:gd name="connsiteY1" fmla="*/ 1658609 h 5086984"/>
              <a:gd name="connsiteX2" fmla="*/ 3960901 w 4260209"/>
              <a:gd name="connsiteY2" fmla="*/ 3809083 h 5086984"/>
              <a:gd name="connsiteX3" fmla="*/ 2929736 w 4260209"/>
              <a:gd name="connsiteY3" fmla="*/ 4844851 h 5086984"/>
              <a:gd name="connsiteX4" fmla="*/ 584406 w 4260209"/>
              <a:gd name="connsiteY4" fmla="*/ 4657232 h 5086984"/>
              <a:gd name="connsiteX5" fmla="*/ 102008 w 4260209"/>
              <a:gd name="connsiteY5" fmla="*/ 805852 h 5086984"/>
              <a:gd name="connsiteX6" fmla="*/ 2158871 w 4260209"/>
              <a:gd name="connsiteY6" fmla="*/ -4 h 5086984"/>
              <a:gd name="connsiteX0" fmla="*/ 2341715 w 4443053"/>
              <a:gd name="connsiteY0" fmla="*/ -4 h 4937580"/>
              <a:gd name="connsiteX1" fmla="*/ 4307735 w 4443053"/>
              <a:gd name="connsiteY1" fmla="*/ 1658609 h 4937580"/>
              <a:gd name="connsiteX2" fmla="*/ 4143745 w 4443053"/>
              <a:gd name="connsiteY2" fmla="*/ 3809083 h 4937580"/>
              <a:gd name="connsiteX3" fmla="*/ 3112580 w 4443053"/>
              <a:gd name="connsiteY3" fmla="*/ 4844851 h 4937580"/>
              <a:gd name="connsiteX4" fmla="*/ 321924 w 4443053"/>
              <a:gd name="connsiteY4" fmla="*/ 4230304 h 4937580"/>
              <a:gd name="connsiteX5" fmla="*/ 284852 w 4443053"/>
              <a:gd name="connsiteY5" fmla="*/ 805852 h 4937580"/>
              <a:gd name="connsiteX6" fmla="*/ 2341715 w 4443053"/>
              <a:gd name="connsiteY6" fmla="*/ -4 h 4937580"/>
              <a:gd name="connsiteX0" fmla="*/ 2567003 w 4668341"/>
              <a:gd name="connsiteY0" fmla="*/ -4 h 4924017"/>
              <a:gd name="connsiteX1" fmla="*/ 4533023 w 4668341"/>
              <a:gd name="connsiteY1" fmla="*/ 1658609 h 4924017"/>
              <a:gd name="connsiteX2" fmla="*/ 4369033 w 4668341"/>
              <a:gd name="connsiteY2" fmla="*/ 3809083 h 4924017"/>
              <a:gd name="connsiteX3" fmla="*/ 3337868 w 4668341"/>
              <a:gd name="connsiteY3" fmla="*/ 4844851 h 4924017"/>
              <a:gd name="connsiteX4" fmla="*/ 547212 w 4668341"/>
              <a:gd name="connsiteY4" fmla="*/ 4230304 h 4924017"/>
              <a:gd name="connsiteX5" fmla="*/ 169043 w 4668341"/>
              <a:gd name="connsiteY5" fmla="*/ 1352706 h 4924017"/>
              <a:gd name="connsiteX6" fmla="*/ 2567003 w 4668341"/>
              <a:gd name="connsiteY6" fmla="*/ -4 h 4924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8341" h="4924017">
                <a:moveTo>
                  <a:pt x="2567003" y="-4"/>
                </a:moveTo>
                <a:cubicBezTo>
                  <a:pt x="3257631" y="183338"/>
                  <a:pt x="4232685" y="1023761"/>
                  <a:pt x="4533023" y="1658609"/>
                </a:cubicBezTo>
                <a:cubicBezTo>
                  <a:pt x="4833361" y="2293457"/>
                  <a:pt x="4568226" y="3278043"/>
                  <a:pt x="4369033" y="3809083"/>
                </a:cubicBezTo>
                <a:cubicBezTo>
                  <a:pt x="4169841" y="4340123"/>
                  <a:pt x="3650694" y="4729882"/>
                  <a:pt x="3337868" y="4844851"/>
                </a:cubicBezTo>
                <a:cubicBezTo>
                  <a:pt x="2627022" y="5065916"/>
                  <a:pt x="1075350" y="4812328"/>
                  <a:pt x="547212" y="4230304"/>
                </a:cubicBezTo>
                <a:cubicBezTo>
                  <a:pt x="19074" y="3648280"/>
                  <a:pt x="-167589" y="2057757"/>
                  <a:pt x="169043" y="1352706"/>
                </a:cubicBezTo>
                <a:cubicBezTo>
                  <a:pt x="505675" y="647655"/>
                  <a:pt x="1914330" y="30744"/>
                  <a:pt x="2567003" y="-4"/>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7" name="Group 36">
            <a:extLst>
              <a:ext uri="{FF2B5EF4-FFF2-40B4-BE49-F238E27FC236}">
                <a16:creationId xmlns:a16="http://schemas.microsoft.com/office/drawing/2014/main" id="{2B0012B1-C2DE-DD1B-E129-37A7B93D07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909175">
            <a:off x="6259606" y="16321639"/>
            <a:ext cx="2751560" cy="3679452"/>
            <a:chOff x="2159619" y="6366307"/>
            <a:chExt cx="1248687" cy="1329800"/>
          </a:xfrm>
        </p:grpSpPr>
        <p:sp>
          <p:nvSpPr>
            <p:cNvPr id="38" name="Freeform: Shape 37">
              <a:extLst>
                <a:ext uri="{FF2B5EF4-FFF2-40B4-BE49-F238E27FC236}">
                  <a16:creationId xmlns:a16="http://schemas.microsoft.com/office/drawing/2014/main" id="{9E2C0EEE-76F0-C666-A6C1-83E3F79E9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842612" flipH="1" flipV="1">
              <a:off x="2159619" y="6366309"/>
              <a:ext cx="1248686" cy="1329798"/>
            </a:xfrm>
            <a:custGeom>
              <a:avLst/>
              <a:gdLst>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784500 w 2813738"/>
                <a:gd name="connsiteY8" fmla="*/ 1753864 h 3214044"/>
                <a:gd name="connsiteX9" fmla="*/ 2793072 w 2813738"/>
                <a:gd name="connsiteY9" fmla="*/ 1800696 h 3214044"/>
                <a:gd name="connsiteX10" fmla="*/ 2813681 w 2813738"/>
                <a:gd name="connsiteY10" fmla="*/ 2045662 h 3214044"/>
                <a:gd name="connsiteX11" fmla="*/ 2749358 w 2813738"/>
                <a:gd name="connsiteY11" fmla="*/ 2417869 h 3214044"/>
                <a:gd name="connsiteX12" fmla="*/ 2299096 w 2813738"/>
                <a:gd name="connsiteY12" fmla="*/ 3038713 h 3214044"/>
                <a:gd name="connsiteX13" fmla="*/ 1929645 w 2813738"/>
                <a:gd name="connsiteY13"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784500 w 2813738"/>
                <a:gd name="connsiteY8" fmla="*/ 1753864 h 3214044"/>
                <a:gd name="connsiteX9" fmla="*/ 2813681 w 2813738"/>
                <a:gd name="connsiteY9" fmla="*/ 2045662 h 3214044"/>
                <a:gd name="connsiteX10" fmla="*/ 2749358 w 2813738"/>
                <a:gd name="connsiteY10" fmla="*/ 2417869 h 3214044"/>
                <a:gd name="connsiteX11" fmla="*/ 2299096 w 2813738"/>
                <a:gd name="connsiteY11" fmla="*/ 3038713 h 3214044"/>
                <a:gd name="connsiteX12" fmla="*/ 1929645 w 2813738"/>
                <a:gd name="connsiteY12"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813681 w 2813738"/>
                <a:gd name="connsiteY8" fmla="*/ 2045662 h 3214044"/>
                <a:gd name="connsiteX9" fmla="*/ 2749358 w 2813738"/>
                <a:gd name="connsiteY9" fmla="*/ 2417869 h 3214044"/>
                <a:gd name="connsiteX10" fmla="*/ 2299096 w 2813738"/>
                <a:gd name="connsiteY10" fmla="*/ 3038713 h 3214044"/>
                <a:gd name="connsiteX11" fmla="*/ 1929645 w 2813738"/>
                <a:gd name="connsiteY11" fmla="*/ 3173450 h 3214044"/>
                <a:gd name="connsiteX0" fmla="*/ 2041023 w 2925116"/>
                <a:gd name="connsiteY0" fmla="*/ 3173450 h 3214044"/>
                <a:gd name="connsiteX1" fmla="*/ 1693151 w 2925116"/>
                <a:gd name="connsiteY1" fmla="*/ 3212054 h 3214044"/>
                <a:gd name="connsiteX2" fmla="*/ 657537 w 2925116"/>
                <a:gd name="connsiteY2" fmla="*/ 2756430 h 3214044"/>
                <a:gd name="connsiteX3" fmla="*/ 447435 w 2925116"/>
                <a:gd name="connsiteY3" fmla="*/ 2229184 h 3214044"/>
                <a:gd name="connsiteX4" fmla="*/ 111378 w 2925116"/>
                <a:gd name="connsiteY4" fmla="*/ 481954 h 3214044"/>
                <a:gd name="connsiteX5" fmla="*/ 2579243 w 2925116"/>
                <a:gd name="connsiteY5" fmla="*/ 0 h 3214044"/>
                <a:gd name="connsiteX6" fmla="*/ 2920808 w 2925116"/>
                <a:gd name="connsiteY6" fmla="*/ 1748995 h 3214044"/>
                <a:gd name="connsiteX7" fmla="*/ 2925059 w 2925116"/>
                <a:gd name="connsiteY7" fmla="*/ 2045662 h 3214044"/>
                <a:gd name="connsiteX8" fmla="*/ 2860736 w 2925116"/>
                <a:gd name="connsiteY8" fmla="*/ 2417869 h 3214044"/>
                <a:gd name="connsiteX9" fmla="*/ 2410474 w 2925116"/>
                <a:gd name="connsiteY9" fmla="*/ 3038713 h 3214044"/>
                <a:gd name="connsiteX10" fmla="*/ 2041023 w 2925116"/>
                <a:gd name="connsiteY10"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0 w 2813738"/>
                <a:gd name="connsiteY4" fmla="*/ 481954 h 3214044"/>
                <a:gd name="connsiteX5" fmla="*/ 2467865 w 2813738"/>
                <a:gd name="connsiteY5" fmla="*/ 0 h 3214044"/>
                <a:gd name="connsiteX6" fmla="*/ 2809430 w 2813738"/>
                <a:gd name="connsiteY6" fmla="*/ 1748995 h 3214044"/>
                <a:gd name="connsiteX7" fmla="*/ 2813681 w 2813738"/>
                <a:gd name="connsiteY7" fmla="*/ 2045662 h 3214044"/>
                <a:gd name="connsiteX8" fmla="*/ 2749358 w 2813738"/>
                <a:gd name="connsiteY8" fmla="*/ 2417869 h 3214044"/>
                <a:gd name="connsiteX9" fmla="*/ 2299096 w 2813738"/>
                <a:gd name="connsiteY9" fmla="*/ 3038713 h 3214044"/>
                <a:gd name="connsiteX10" fmla="*/ 1929645 w 2813738"/>
                <a:gd name="connsiteY10" fmla="*/ 3173450 h 3214044"/>
                <a:gd name="connsiteX0" fmla="*/ 1929645 w 2813738"/>
                <a:gd name="connsiteY0" fmla="*/ 3173450 h 3222394"/>
                <a:gd name="connsiteX1" fmla="*/ 1581773 w 2813738"/>
                <a:gd name="connsiteY1" fmla="*/ 3212054 h 3222394"/>
                <a:gd name="connsiteX2" fmla="*/ 634750 w 2813738"/>
                <a:gd name="connsiteY2" fmla="*/ 2993222 h 3222394"/>
                <a:gd name="connsiteX3" fmla="*/ 336057 w 2813738"/>
                <a:gd name="connsiteY3" fmla="*/ 2229184 h 3222394"/>
                <a:gd name="connsiteX4" fmla="*/ 0 w 2813738"/>
                <a:gd name="connsiteY4" fmla="*/ 481954 h 3222394"/>
                <a:gd name="connsiteX5" fmla="*/ 2467865 w 2813738"/>
                <a:gd name="connsiteY5" fmla="*/ 0 h 3222394"/>
                <a:gd name="connsiteX6" fmla="*/ 2809430 w 2813738"/>
                <a:gd name="connsiteY6" fmla="*/ 1748995 h 3222394"/>
                <a:gd name="connsiteX7" fmla="*/ 2813681 w 2813738"/>
                <a:gd name="connsiteY7" fmla="*/ 2045662 h 3222394"/>
                <a:gd name="connsiteX8" fmla="*/ 2749358 w 2813738"/>
                <a:gd name="connsiteY8" fmla="*/ 2417869 h 3222394"/>
                <a:gd name="connsiteX9" fmla="*/ 2299096 w 2813738"/>
                <a:gd name="connsiteY9" fmla="*/ 3038713 h 3222394"/>
                <a:gd name="connsiteX10" fmla="*/ 1929645 w 2813738"/>
                <a:gd name="connsiteY10" fmla="*/ 3173450 h 3222394"/>
                <a:gd name="connsiteX0" fmla="*/ 1929645 w 2813738"/>
                <a:gd name="connsiteY0" fmla="*/ 3173450 h 3259726"/>
                <a:gd name="connsiteX1" fmla="*/ 1581773 w 2813738"/>
                <a:gd name="connsiteY1" fmla="*/ 3212054 h 3259726"/>
                <a:gd name="connsiteX2" fmla="*/ 634750 w 2813738"/>
                <a:gd name="connsiteY2" fmla="*/ 2993222 h 3259726"/>
                <a:gd name="connsiteX3" fmla="*/ 336057 w 2813738"/>
                <a:gd name="connsiteY3" fmla="*/ 2229184 h 3259726"/>
                <a:gd name="connsiteX4" fmla="*/ 0 w 2813738"/>
                <a:gd name="connsiteY4" fmla="*/ 481954 h 3259726"/>
                <a:gd name="connsiteX5" fmla="*/ 2467865 w 2813738"/>
                <a:gd name="connsiteY5" fmla="*/ 0 h 3259726"/>
                <a:gd name="connsiteX6" fmla="*/ 2809430 w 2813738"/>
                <a:gd name="connsiteY6" fmla="*/ 1748995 h 3259726"/>
                <a:gd name="connsiteX7" fmla="*/ 2813681 w 2813738"/>
                <a:gd name="connsiteY7" fmla="*/ 2045662 h 3259726"/>
                <a:gd name="connsiteX8" fmla="*/ 2749358 w 2813738"/>
                <a:gd name="connsiteY8" fmla="*/ 2417869 h 3259726"/>
                <a:gd name="connsiteX9" fmla="*/ 2299096 w 2813738"/>
                <a:gd name="connsiteY9" fmla="*/ 3038713 h 3259726"/>
                <a:gd name="connsiteX10" fmla="*/ 1929645 w 2813738"/>
                <a:gd name="connsiteY10" fmla="*/ 3173450 h 3259726"/>
                <a:gd name="connsiteX0" fmla="*/ 1929645 w 2813738"/>
                <a:gd name="connsiteY0" fmla="*/ 3173450 h 3173450"/>
                <a:gd name="connsiteX1" fmla="*/ 634750 w 2813738"/>
                <a:gd name="connsiteY1" fmla="*/ 2993222 h 3173450"/>
                <a:gd name="connsiteX2" fmla="*/ 336057 w 2813738"/>
                <a:gd name="connsiteY2" fmla="*/ 2229184 h 3173450"/>
                <a:gd name="connsiteX3" fmla="*/ 0 w 2813738"/>
                <a:gd name="connsiteY3" fmla="*/ 481954 h 3173450"/>
                <a:gd name="connsiteX4" fmla="*/ 2467865 w 2813738"/>
                <a:gd name="connsiteY4" fmla="*/ 0 h 3173450"/>
                <a:gd name="connsiteX5" fmla="*/ 2809430 w 2813738"/>
                <a:gd name="connsiteY5" fmla="*/ 1748995 h 3173450"/>
                <a:gd name="connsiteX6" fmla="*/ 2813681 w 2813738"/>
                <a:gd name="connsiteY6" fmla="*/ 2045662 h 3173450"/>
                <a:gd name="connsiteX7" fmla="*/ 2749358 w 2813738"/>
                <a:gd name="connsiteY7" fmla="*/ 2417869 h 3173450"/>
                <a:gd name="connsiteX8" fmla="*/ 2299096 w 2813738"/>
                <a:gd name="connsiteY8" fmla="*/ 3038713 h 3173450"/>
                <a:gd name="connsiteX9" fmla="*/ 1929645 w 2813738"/>
                <a:gd name="connsiteY9" fmla="*/ 3173450 h 3173450"/>
                <a:gd name="connsiteX0" fmla="*/ 1929645 w 2813738"/>
                <a:gd name="connsiteY0" fmla="*/ 3173450 h 3248537"/>
                <a:gd name="connsiteX1" fmla="*/ 796962 w 2813738"/>
                <a:gd name="connsiteY1" fmla="*/ 3173288 h 3248537"/>
                <a:gd name="connsiteX2" fmla="*/ 336057 w 2813738"/>
                <a:gd name="connsiteY2" fmla="*/ 2229184 h 3248537"/>
                <a:gd name="connsiteX3" fmla="*/ 0 w 2813738"/>
                <a:gd name="connsiteY3" fmla="*/ 481954 h 3248537"/>
                <a:gd name="connsiteX4" fmla="*/ 2467865 w 2813738"/>
                <a:gd name="connsiteY4" fmla="*/ 0 h 3248537"/>
                <a:gd name="connsiteX5" fmla="*/ 2809430 w 2813738"/>
                <a:gd name="connsiteY5" fmla="*/ 1748995 h 3248537"/>
                <a:gd name="connsiteX6" fmla="*/ 2813681 w 2813738"/>
                <a:gd name="connsiteY6" fmla="*/ 2045662 h 3248537"/>
                <a:gd name="connsiteX7" fmla="*/ 2749358 w 2813738"/>
                <a:gd name="connsiteY7" fmla="*/ 2417869 h 3248537"/>
                <a:gd name="connsiteX8" fmla="*/ 2299096 w 2813738"/>
                <a:gd name="connsiteY8" fmla="*/ 3038713 h 3248537"/>
                <a:gd name="connsiteX9" fmla="*/ 1929645 w 2813738"/>
                <a:gd name="connsiteY9" fmla="*/ 3173450 h 3248537"/>
                <a:gd name="connsiteX0" fmla="*/ 1929645 w 2813681"/>
                <a:gd name="connsiteY0" fmla="*/ 3173450 h 3248537"/>
                <a:gd name="connsiteX1" fmla="*/ 796962 w 2813681"/>
                <a:gd name="connsiteY1" fmla="*/ 3173288 h 3248537"/>
                <a:gd name="connsiteX2" fmla="*/ 336057 w 2813681"/>
                <a:gd name="connsiteY2" fmla="*/ 2229184 h 3248537"/>
                <a:gd name="connsiteX3" fmla="*/ 0 w 2813681"/>
                <a:gd name="connsiteY3" fmla="*/ 481954 h 3248537"/>
                <a:gd name="connsiteX4" fmla="*/ 2467865 w 2813681"/>
                <a:gd name="connsiteY4" fmla="*/ 0 h 3248537"/>
                <a:gd name="connsiteX5" fmla="*/ 2809430 w 2813681"/>
                <a:gd name="connsiteY5" fmla="*/ 1748995 h 3248537"/>
                <a:gd name="connsiteX6" fmla="*/ 2813681 w 2813681"/>
                <a:gd name="connsiteY6" fmla="*/ 2045662 h 3248537"/>
                <a:gd name="connsiteX7" fmla="*/ 2299096 w 2813681"/>
                <a:gd name="connsiteY7" fmla="*/ 3038713 h 3248537"/>
                <a:gd name="connsiteX8" fmla="*/ 1929645 w 2813681"/>
                <a:gd name="connsiteY8" fmla="*/ 3173450 h 3248537"/>
                <a:gd name="connsiteX0" fmla="*/ 1929645 w 2816936"/>
                <a:gd name="connsiteY0" fmla="*/ 3173450 h 3248537"/>
                <a:gd name="connsiteX1" fmla="*/ 796962 w 2816936"/>
                <a:gd name="connsiteY1" fmla="*/ 3173288 h 3248537"/>
                <a:gd name="connsiteX2" fmla="*/ 336057 w 2816936"/>
                <a:gd name="connsiteY2" fmla="*/ 2229184 h 3248537"/>
                <a:gd name="connsiteX3" fmla="*/ 0 w 2816936"/>
                <a:gd name="connsiteY3" fmla="*/ 481954 h 3248537"/>
                <a:gd name="connsiteX4" fmla="*/ 2467865 w 2816936"/>
                <a:gd name="connsiteY4" fmla="*/ 0 h 3248537"/>
                <a:gd name="connsiteX5" fmla="*/ 2809430 w 2816936"/>
                <a:gd name="connsiteY5" fmla="*/ 1748995 h 3248537"/>
                <a:gd name="connsiteX6" fmla="*/ 2813681 w 2816936"/>
                <a:gd name="connsiteY6" fmla="*/ 2045662 h 3248537"/>
                <a:gd name="connsiteX7" fmla="*/ 2299096 w 2816936"/>
                <a:gd name="connsiteY7" fmla="*/ 3038713 h 3248537"/>
                <a:gd name="connsiteX8" fmla="*/ 1929645 w 2816936"/>
                <a:gd name="connsiteY8" fmla="*/ 3173450 h 3248537"/>
                <a:gd name="connsiteX0" fmla="*/ 1929645 w 2817968"/>
                <a:gd name="connsiteY0" fmla="*/ 3173450 h 3248537"/>
                <a:gd name="connsiteX1" fmla="*/ 796962 w 2817968"/>
                <a:gd name="connsiteY1" fmla="*/ 3173288 h 3248537"/>
                <a:gd name="connsiteX2" fmla="*/ 336057 w 2817968"/>
                <a:gd name="connsiteY2" fmla="*/ 2229184 h 3248537"/>
                <a:gd name="connsiteX3" fmla="*/ 0 w 2817968"/>
                <a:gd name="connsiteY3" fmla="*/ 481954 h 3248537"/>
                <a:gd name="connsiteX4" fmla="*/ 2467865 w 2817968"/>
                <a:gd name="connsiteY4" fmla="*/ 0 h 3248537"/>
                <a:gd name="connsiteX5" fmla="*/ 2809430 w 2817968"/>
                <a:gd name="connsiteY5" fmla="*/ 1748995 h 3248537"/>
                <a:gd name="connsiteX6" fmla="*/ 2813681 w 2817968"/>
                <a:gd name="connsiteY6" fmla="*/ 2045662 h 3248537"/>
                <a:gd name="connsiteX7" fmla="*/ 2299096 w 2817968"/>
                <a:gd name="connsiteY7" fmla="*/ 3038713 h 3248537"/>
                <a:gd name="connsiteX8" fmla="*/ 1929645 w 2817968"/>
                <a:gd name="connsiteY8" fmla="*/ 3173450 h 3248537"/>
                <a:gd name="connsiteX0" fmla="*/ 1929645 w 2818220"/>
                <a:gd name="connsiteY0" fmla="*/ 3173450 h 3248983"/>
                <a:gd name="connsiteX1" fmla="*/ 796962 w 2818220"/>
                <a:gd name="connsiteY1" fmla="*/ 3173288 h 3248983"/>
                <a:gd name="connsiteX2" fmla="*/ 336057 w 2818220"/>
                <a:gd name="connsiteY2" fmla="*/ 2229184 h 3248983"/>
                <a:gd name="connsiteX3" fmla="*/ 0 w 2818220"/>
                <a:gd name="connsiteY3" fmla="*/ 481954 h 3248983"/>
                <a:gd name="connsiteX4" fmla="*/ 2467865 w 2818220"/>
                <a:gd name="connsiteY4" fmla="*/ 0 h 3248983"/>
                <a:gd name="connsiteX5" fmla="*/ 2809430 w 2818220"/>
                <a:gd name="connsiteY5" fmla="*/ 1748995 h 3248983"/>
                <a:gd name="connsiteX6" fmla="*/ 2813681 w 2818220"/>
                <a:gd name="connsiteY6" fmla="*/ 2045662 h 3248983"/>
                <a:gd name="connsiteX7" fmla="*/ 2318165 w 2818220"/>
                <a:gd name="connsiteY7" fmla="*/ 3027931 h 3248983"/>
                <a:gd name="connsiteX8" fmla="*/ 1929645 w 2818220"/>
                <a:gd name="connsiteY8" fmla="*/ 3173450 h 3248983"/>
                <a:gd name="connsiteX0" fmla="*/ 1872966 w 2818220"/>
                <a:gd name="connsiteY0" fmla="*/ 3389204 h 3395069"/>
                <a:gd name="connsiteX1" fmla="*/ 796962 w 2818220"/>
                <a:gd name="connsiteY1" fmla="*/ 3173288 h 3395069"/>
                <a:gd name="connsiteX2" fmla="*/ 336057 w 2818220"/>
                <a:gd name="connsiteY2" fmla="*/ 2229184 h 3395069"/>
                <a:gd name="connsiteX3" fmla="*/ 0 w 2818220"/>
                <a:gd name="connsiteY3" fmla="*/ 481954 h 3395069"/>
                <a:gd name="connsiteX4" fmla="*/ 2467865 w 2818220"/>
                <a:gd name="connsiteY4" fmla="*/ 0 h 3395069"/>
                <a:gd name="connsiteX5" fmla="*/ 2809430 w 2818220"/>
                <a:gd name="connsiteY5" fmla="*/ 1748995 h 3395069"/>
                <a:gd name="connsiteX6" fmla="*/ 2813681 w 2818220"/>
                <a:gd name="connsiteY6" fmla="*/ 2045662 h 3395069"/>
                <a:gd name="connsiteX7" fmla="*/ 2318165 w 2818220"/>
                <a:gd name="connsiteY7" fmla="*/ 3027931 h 3395069"/>
                <a:gd name="connsiteX8" fmla="*/ 1872966 w 2818220"/>
                <a:gd name="connsiteY8" fmla="*/ 3389204 h 3395069"/>
                <a:gd name="connsiteX0" fmla="*/ 1861016 w 2818220"/>
                <a:gd name="connsiteY0" fmla="*/ 3328014 h 3339978"/>
                <a:gd name="connsiteX1" fmla="*/ 796962 w 2818220"/>
                <a:gd name="connsiteY1" fmla="*/ 3173288 h 3339978"/>
                <a:gd name="connsiteX2" fmla="*/ 336057 w 2818220"/>
                <a:gd name="connsiteY2" fmla="*/ 2229184 h 3339978"/>
                <a:gd name="connsiteX3" fmla="*/ 0 w 2818220"/>
                <a:gd name="connsiteY3" fmla="*/ 481954 h 3339978"/>
                <a:gd name="connsiteX4" fmla="*/ 2467865 w 2818220"/>
                <a:gd name="connsiteY4" fmla="*/ 0 h 3339978"/>
                <a:gd name="connsiteX5" fmla="*/ 2809430 w 2818220"/>
                <a:gd name="connsiteY5" fmla="*/ 1748995 h 3339978"/>
                <a:gd name="connsiteX6" fmla="*/ 2813681 w 2818220"/>
                <a:gd name="connsiteY6" fmla="*/ 2045662 h 3339978"/>
                <a:gd name="connsiteX7" fmla="*/ 2318165 w 2818220"/>
                <a:gd name="connsiteY7" fmla="*/ 3027931 h 3339978"/>
                <a:gd name="connsiteX8" fmla="*/ 1861016 w 2818220"/>
                <a:gd name="connsiteY8" fmla="*/ 3328014 h 3339978"/>
                <a:gd name="connsiteX0" fmla="*/ 1861016 w 2820003"/>
                <a:gd name="connsiteY0" fmla="*/ 3328014 h 3339751"/>
                <a:gd name="connsiteX1" fmla="*/ 796962 w 2820003"/>
                <a:gd name="connsiteY1" fmla="*/ 3173288 h 3339751"/>
                <a:gd name="connsiteX2" fmla="*/ 336057 w 2820003"/>
                <a:gd name="connsiteY2" fmla="*/ 2229184 h 3339751"/>
                <a:gd name="connsiteX3" fmla="*/ 0 w 2820003"/>
                <a:gd name="connsiteY3" fmla="*/ 481954 h 3339751"/>
                <a:gd name="connsiteX4" fmla="*/ 2467865 w 2820003"/>
                <a:gd name="connsiteY4" fmla="*/ 0 h 3339751"/>
                <a:gd name="connsiteX5" fmla="*/ 2809430 w 2820003"/>
                <a:gd name="connsiteY5" fmla="*/ 1748995 h 3339751"/>
                <a:gd name="connsiteX6" fmla="*/ 2813681 w 2820003"/>
                <a:gd name="connsiteY6" fmla="*/ 2045662 h 3339751"/>
                <a:gd name="connsiteX7" fmla="*/ 2410534 w 2820003"/>
                <a:gd name="connsiteY7" fmla="*/ 3031066 h 3339751"/>
                <a:gd name="connsiteX8" fmla="*/ 1861016 w 2820003"/>
                <a:gd name="connsiteY8" fmla="*/ 3328014 h 3339751"/>
                <a:gd name="connsiteX0" fmla="*/ 1861016 w 2819648"/>
                <a:gd name="connsiteY0" fmla="*/ 3328014 h 3339751"/>
                <a:gd name="connsiteX1" fmla="*/ 796962 w 2819648"/>
                <a:gd name="connsiteY1" fmla="*/ 3173288 h 3339751"/>
                <a:gd name="connsiteX2" fmla="*/ 336057 w 2819648"/>
                <a:gd name="connsiteY2" fmla="*/ 2229184 h 3339751"/>
                <a:gd name="connsiteX3" fmla="*/ 0 w 2819648"/>
                <a:gd name="connsiteY3" fmla="*/ 481954 h 3339751"/>
                <a:gd name="connsiteX4" fmla="*/ 2467865 w 2819648"/>
                <a:gd name="connsiteY4" fmla="*/ 0 h 3339751"/>
                <a:gd name="connsiteX5" fmla="*/ 2809430 w 2819648"/>
                <a:gd name="connsiteY5" fmla="*/ 1748995 h 3339751"/>
                <a:gd name="connsiteX6" fmla="*/ 2813681 w 2819648"/>
                <a:gd name="connsiteY6" fmla="*/ 2045662 h 3339751"/>
                <a:gd name="connsiteX7" fmla="*/ 2410534 w 2819648"/>
                <a:gd name="connsiteY7" fmla="*/ 3031066 h 3339751"/>
                <a:gd name="connsiteX8" fmla="*/ 1861016 w 2819648"/>
                <a:gd name="connsiteY8" fmla="*/ 3328014 h 3339751"/>
                <a:gd name="connsiteX0" fmla="*/ 1861016 w 2820851"/>
                <a:gd name="connsiteY0" fmla="*/ 3328014 h 3341130"/>
                <a:gd name="connsiteX1" fmla="*/ 796962 w 2820851"/>
                <a:gd name="connsiteY1" fmla="*/ 3173288 h 3341130"/>
                <a:gd name="connsiteX2" fmla="*/ 336057 w 2820851"/>
                <a:gd name="connsiteY2" fmla="*/ 2229184 h 3341130"/>
                <a:gd name="connsiteX3" fmla="*/ 0 w 2820851"/>
                <a:gd name="connsiteY3" fmla="*/ 481954 h 3341130"/>
                <a:gd name="connsiteX4" fmla="*/ 2467865 w 2820851"/>
                <a:gd name="connsiteY4" fmla="*/ 0 h 3341130"/>
                <a:gd name="connsiteX5" fmla="*/ 2809430 w 2820851"/>
                <a:gd name="connsiteY5" fmla="*/ 1748995 h 3341130"/>
                <a:gd name="connsiteX6" fmla="*/ 2813681 w 2820851"/>
                <a:gd name="connsiteY6" fmla="*/ 2045662 h 3341130"/>
                <a:gd name="connsiteX7" fmla="*/ 2452877 w 2820851"/>
                <a:gd name="connsiteY7" fmla="*/ 3012062 h 3341130"/>
                <a:gd name="connsiteX8" fmla="*/ 1861016 w 282085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9430 w 2835461"/>
                <a:gd name="connsiteY5" fmla="*/ 1748995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9430 w 2835461"/>
                <a:gd name="connsiteY5" fmla="*/ 1748995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3530 w 2835461"/>
                <a:gd name="connsiteY5" fmla="*/ 1718331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29919"/>
                <a:gd name="connsiteY0" fmla="*/ 3328014 h 3341130"/>
                <a:gd name="connsiteX1" fmla="*/ 796962 w 2829919"/>
                <a:gd name="connsiteY1" fmla="*/ 3173288 h 3341130"/>
                <a:gd name="connsiteX2" fmla="*/ 336057 w 2829919"/>
                <a:gd name="connsiteY2" fmla="*/ 2229184 h 3341130"/>
                <a:gd name="connsiteX3" fmla="*/ 0 w 2829919"/>
                <a:gd name="connsiteY3" fmla="*/ 481954 h 3341130"/>
                <a:gd name="connsiteX4" fmla="*/ 2467865 w 2829919"/>
                <a:gd name="connsiteY4" fmla="*/ 0 h 3341130"/>
                <a:gd name="connsiteX5" fmla="*/ 2803530 w 2829919"/>
                <a:gd name="connsiteY5" fmla="*/ 1718331 h 3341130"/>
                <a:gd name="connsiteX6" fmla="*/ 2828769 w 2829919"/>
                <a:gd name="connsiteY6" fmla="*/ 2091483 h 3341130"/>
                <a:gd name="connsiteX7" fmla="*/ 2452877 w 2829919"/>
                <a:gd name="connsiteY7" fmla="*/ 3012062 h 3341130"/>
                <a:gd name="connsiteX8" fmla="*/ 1861016 w 2829919"/>
                <a:gd name="connsiteY8" fmla="*/ 3328014 h 3341130"/>
                <a:gd name="connsiteX0" fmla="*/ 1861016 w 2829919"/>
                <a:gd name="connsiteY0" fmla="*/ 3328014 h 3346886"/>
                <a:gd name="connsiteX1" fmla="*/ 796962 w 2829919"/>
                <a:gd name="connsiteY1" fmla="*/ 3173288 h 3346886"/>
                <a:gd name="connsiteX2" fmla="*/ 336057 w 2829919"/>
                <a:gd name="connsiteY2" fmla="*/ 2229184 h 3346886"/>
                <a:gd name="connsiteX3" fmla="*/ 0 w 2829919"/>
                <a:gd name="connsiteY3" fmla="*/ 481954 h 3346886"/>
                <a:gd name="connsiteX4" fmla="*/ 2467865 w 2829919"/>
                <a:gd name="connsiteY4" fmla="*/ 0 h 3346886"/>
                <a:gd name="connsiteX5" fmla="*/ 2803530 w 2829919"/>
                <a:gd name="connsiteY5" fmla="*/ 1718331 h 3346886"/>
                <a:gd name="connsiteX6" fmla="*/ 2828769 w 2829919"/>
                <a:gd name="connsiteY6" fmla="*/ 2091483 h 3346886"/>
                <a:gd name="connsiteX7" fmla="*/ 2452877 w 2829919"/>
                <a:gd name="connsiteY7" fmla="*/ 3012062 h 3346886"/>
                <a:gd name="connsiteX8" fmla="*/ 1861016 w 2829919"/>
                <a:gd name="connsiteY8" fmla="*/ 3328014 h 334688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36004 w 2829919"/>
                <a:gd name="connsiteY4" fmla="*/ 2119429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36004 w 2829919"/>
                <a:gd name="connsiteY4" fmla="*/ 2119429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49572 w 2829919"/>
                <a:gd name="connsiteY4" fmla="*/ 2189943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9247"/>
                <a:gd name="connsiteX1" fmla="*/ 796962 w 2829919"/>
                <a:gd name="connsiteY1" fmla="*/ 3173288 h 3359247"/>
                <a:gd name="connsiteX2" fmla="*/ 336057 w 2829919"/>
                <a:gd name="connsiteY2" fmla="*/ 2229184 h 3359247"/>
                <a:gd name="connsiteX3" fmla="*/ 0 w 2829919"/>
                <a:gd name="connsiteY3" fmla="*/ 481954 h 3359247"/>
                <a:gd name="connsiteX4" fmla="*/ 1649572 w 2829919"/>
                <a:gd name="connsiteY4" fmla="*/ 2189943 h 3359247"/>
                <a:gd name="connsiteX5" fmla="*/ 2467865 w 2829919"/>
                <a:gd name="connsiteY5" fmla="*/ 0 h 3359247"/>
                <a:gd name="connsiteX6" fmla="*/ 2803530 w 2829919"/>
                <a:gd name="connsiteY6" fmla="*/ 1718331 h 3359247"/>
                <a:gd name="connsiteX7" fmla="*/ 2828769 w 2829919"/>
                <a:gd name="connsiteY7" fmla="*/ 2091483 h 3359247"/>
                <a:gd name="connsiteX8" fmla="*/ 2452877 w 2829919"/>
                <a:gd name="connsiteY8" fmla="*/ 3012062 h 3359247"/>
                <a:gd name="connsiteX9" fmla="*/ 1861016 w 2829919"/>
                <a:gd name="connsiteY9" fmla="*/ 3328014 h 3359247"/>
                <a:gd name="connsiteX0" fmla="*/ 1861016 w 2830596"/>
                <a:gd name="connsiteY0" fmla="*/ 3328014 h 3342040"/>
                <a:gd name="connsiteX1" fmla="*/ 796962 w 2830596"/>
                <a:gd name="connsiteY1" fmla="*/ 3173288 h 3342040"/>
                <a:gd name="connsiteX2" fmla="*/ 336057 w 2830596"/>
                <a:gd name="connsiteY2" fmla="*/ 2229184 h 3342040"/>
                <a:gd name="connsiteX3" fmla="*/ 0 w 2830596"/>
                <a:gd name="connsiteY3" fmla="*/ 481954 h 3342040"/>
                <a:gd name="connsiteX4" fmla="*/ 1649572 w 2830596"/>
                <a:gd name="connsiteY4" fmla="*/ 2189943 h 3342040"/>
                <a:gd name="connsiteX5" fmla="*/ 2467865 w 2830596"/>
                <a:gd name="connsiteY5" fmla="*/ 0 h 3342040"/>
                <a:gd name="connsiteX6" fmla="*/ 2803530 w 2830596"/>
                <a:gd name="connsiteY6" fmla="*/ 1718331 h 3342040"/>
                <a:gd name="connsiteX7" fmla="*/ 2828769 w 2830596"/>
                <a:gd name="connsiteY7" fmla="*/ 2091483 h 3342040"/>
                <a:gd name="connsiteX8" fmla="*/ 2516033 w 2830596"/>
                <a:gd name="connsiteY8" fmla="*/ 2999544 h 3342040"/>
                <a:gd name="connsiteX9" fmla="*/ 1861016 w 2830596"/>
                <a:gd name="connsiteY9" fmla="*/ 3328014 h 3342040"/>
                <a:gd name="connsiteX0" fmla="*/ 1861016 w 2830709"/>
                <a:gd name="connsiteY0" fmla="*/ 3328014 h 3344557"/>
                <a:gd name="connsiteX1" fmla="*/ 796962 w 2830709"/>
                <a:gd name="connsiteY1" fmla="*/ 3173288 h 3344557"/>
                <a:gd name="connsiteX2" fmla="*/ 336057 w 2830709"/>
                <a:gd name="connsiteY2" fmla="*/ 2229184 h 3344557"/>
                <a:gd name="connsiteX3" fmla="*/ 0 w 2830709"/>
                <a:gd name="connsiteY3" fmla="*/ 481954 h 3344557"/>
                <a:gd name="connsiteX4" fmla="*/ 1649572 w 2830709"/>
                <a:gd name="connsiteY4" fmla="*/ 2189943 h 3344557"/>
                <a:gd name="connsiteX5" fmla="*/ 2467865 w 2830709"/>
                <a:gd name="connsiteY5" fmla="*/ 0 h 3344557"/>
                <a:gd name="connsiteX6" fmla="*/ 2803530 w 2830709"/>
                <a:gd name="connsiteY6" fmla="*/ 1718331 h 3344557"/>
                <a:gd name="connsiteX7" fmla="*/ 2828769 w 2830709"/>
                <a:gd name="connsiteY7" fmla="*/ 2091483 h 3344557"/>
                <a:gd name="connsiteX8" fmla="*/ 2522497 w 2830709"/>
                <a:gd name="connsiteY8" fmla="*/ 2964989 h 3344557"/>
                <a:gd name="connsiteX9" fmla="*/ 1861016 w 2830709"/>
                <a:gd name="connsiteY9" fmla="*/ 3328014 h 3344557"/>
                <a:gd name="connsiteX0" fmla="*/ 1861016 w 2830709"/>
                <a:gd name="connsiteY0" fmla="*/ 3328014 h 3359688"/>
                <a:gd name="connsiteX1" fmla="*/ 796962 w 2830709"/>
                <a:gd name="connsiteY1" fmla="*/ 3173288 h 3359688"/>
                <a:gd name="connsiteX2" fmla="*/ 336057 w 2830709"/>
                <a:gd name="connsiteY2" fmla="*/ 2229184 h 3359688"/>
                <a:gd name="connsiteX3" fmla="*/ 0 w 2830709"/>
                <a:gd name="connsiteY3" fmla="*/ 481954 h 3359688"/>
                <a:gd name="connsiteX4" fmla="*/ 1649572 w 2830709"/>
                <a:gd name="connsiteY4" fmla="*/ 2189943 h 3359688"/>
                <a:gd name="connsiteX5" fmla="*/ 2467865 w 2830709"/>
                <a:gd name="connsiteY5" fmla="*/ 0 h 3359688"/>
                <a:gd name="connsiteX6" fmla="*/ 2803530 w 2830709"/>
                <a:gd name="connsiteY6" fmla="*/ 1718331 h 3359688"/>
                <a:gd name="connsiteX7" fmla="*/ 2828769 w 2830709"/>
                <a:gd name="connsiteY7" fmla="*/ 2091483 h 3359688"/>
                <a:gd name="connsiteX8" fmla="*/ 2522497 w 2830709"/>
                <a:gd name="connsiteY8" fmla="*/ 2964989 h 3359688"/>
                <a:gd name="connsiteX9" fmla="*/ 1861016 w 2830709"/>
                <a:gd name="connsiteY9" fmla="*/ 3328014 h 3359688"/>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49572 w 2830709"/>
                <a:gd name="connsiteY4" fmla="*/ 2189943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49572 w 2830709"/>
                <a:gd name="connsiteY4" fmla="*/ 2189943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749262 w 2830709"/>
                <a:gd name="connsiteY6" fmla="*/ 1436277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744478 w 2830709"/>
                <a:gd name="connsiteY6" fmla="*/ 1377332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28818"/>
                <a:gd name="connsiteY0" fmla="*/ 3328014 h 3360929"/>
                <a:gd name="connsiteX1" fmla="*/ 832092 w 2828818"/>
                <a:gd name="connsiteY1" fmla="*/ 3219563 h 3360929"/>
                <a:gd name="connsiteX2" fmla="*/ 336057 w 2828818"/>
                <a:gd name="connsiteY2" fmla="*/ 2229184 h 3360929"/>
                <a:gd name="connsiteX3" fmla="*/ 0 w 2828818"/>
                <a:gd name="connsiteY3" fmla="*/ 481954 h 3360929"/>
                <a:gd name="connsiteX4" fmla="*/ 1620462 w 2828818"/>
                <a:gd name="connsiteY4" fmla="*/ 2209024 h 3360929"/>
                <a:gd name="connsiteX5" fmla="*/ 2467865 w 2828818"/>
                <a:gd name="connsiteY5" fmla="*/ 0 h 3360929"/>
                <a:gd name="connsiteX6" fmla="*/ 2744478 w 2828818"/>
                <a:gd name="connsiteY6" fmla="*/ 1377332 h 3360929"/>
                <a:gd name="connsiteX7" fmla="*/ 2828769 w 2828818"/>
                <a:gd name="connsiteY7" fmla="*/ 2091483 h 3360929"/>
                <a:gd name="connsiteX8" fmla="*/ 2522497 w 2828818"/>
                <a:gd name="connsiteY8" fmla="*/ 2964989 h 3360929"/>
                <a:gd name="connsiteX9" fmla="*/ 1861016 w 2828818"/>
                <a:gd name="connsiteY9" fmla="*/ 3328014 h 3360929"/>
                <a:gd name="connsiteX0" fmla="*/ 1861016 w 2828818"/>
                <a:gd name="connsiteY0" fmla="*/ 3329418 h 3362333"/>
                <a:gd name="connsiteX1" fmla="*/ 832092 w 2828818"/>
                <a:gd name="connsiteY1" fmla="*/ 3220967 h 3362333"/>
                <a:gd name="connsiteX2" fmla="*/ 336057 w 2828818"/>
                <a:gd name="connsiteY2" fmla="*/ 2230588 h 3362333"/>
                <a:gd name="connsiteX3" fmla="*/ 0 w 2828818"/>
                <a:gd name="connsiteY3" fmla="*/ 483358 h 3362333"/>
                <a:gd name="connsiteX4" fmla="*/ 1620462 w 2828818"/>
                <a:gd name="connsiteY4" fmla="*/ 2210428 h 3362333"/>
                <a:gd name="connsiteX5" fmla="*/ 2467865 w 2828818"/>
                <a:gd name="connsiteY5" fmla="*/ 1404 h 3362333"/>
                <a:gd name="connsiteX6" fmla="*/ 2744478 w 2828818"/>
                <a:gd name="connsiteY6" fmla="*/ 1378736 h 3362333"/>
                <a:gd name="connsiteX7" fmla="*/ 2828769 w 2828818"/>
                <a:gd name="connsiteY7" fmla="*/ 2092887 h 3362333"/>
                <a:gd name="connsiteX8" fmla="*/ 2522497 w 2828818"/>
                <a:gd name="connsiteY8" fmla="*/ 2966393 h 3362333"/>
                <a:gd name="connsiteX9" fmla="*/ 1861016 w 2828818"/>
                <a:gd name="connsiteY9" fmla="*/ 3329418 h 3362333"/>
                <a:gd name="connsiteX0" fmla="*/ 1861016 w 2828818"/>
                <a:gd name="connsiteY0" fmla="*/ 3331389 h 3364304"/>
                <a:gd name="connsiteX1" fmla="*/ 832092 w 2828818"/>
                <a:gd name="connsiteY1" fmla="*/ 3222938 h 3364304"/>
                <a:gd name="connsiteX2" fmla="*/ 336057 w 2828818"/>
                <a:gd name="connsiteY2" fmla="*/ 2232559 h 3364304"/>
                <a:gd name="connsiteX3" fmla="*/ 0 w 2828818"/>
                <a:gd name="connsiteY3" fmla="*/ 485329 h 3364304"/>
                <a:gd name="connsiteX4" fmla="*/ 1620462 w 2828818"/>
                <a:gd name="connsiteY4" fmla="*/ 2212399 h 3364304"/>
                <a:gd name="connsiteX5" fmla="*/ 2467865 w 2828818"/>
                <a:gd name="connsiteY5" fmla="*/ 3375 h 3364304"/>
                <a:gd name="connsiteX6" fmla="*/ 2744478 w 2828818"/>
                <a:gd name="connsiteY6" fmla="*/ 1380707 h 3364304"/>
                <a:gd name="connsiteX7" fmla="*/ 2828769 w 2828818"/>
                <a:gd name="connsiteY7" fmla="*/ 2094858 h 3364304"/>
                <a:gd name="connsiteX8" fmla="*/ 2522497 w 2828818"/>
                <a:gd name="connsiteY8" fmla="*/ 2968364 h 3364304"/>
                <a:gd name="connsiteX9" fmla="*/ 1861016 w 2828818"/>
                <a:gd name="connsiteY9" fmla="*/ 3331389 h 336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28818" h="3364304">
                  <a:moveTo>
                    <a:pt x="1861016" y="3331389"/>
                  </a:moveTo>
                  <a:cubicBezTo>
                    <a:pt x="1579282" y="3373818"/>
                    <a:pt x="1086252" y="3406076"/>
                    <a:pt x="832092" y="3222938"/>
                  </a:cubicBezTo>
                  <a:cubicBezTo>
                    <a:pt x="577932" y="3039800"/>
                    <a:pt x="383616" y="2460381"/>
                    <a:pt x="336057" y="2232559"/>
                  </a:cubicBezTo>
                  <a:cubicBezTo>
                    <a:pt x="245031" y="1853480"/>
                    <a:pt x="73233" y="1027264"/>
                    <a:pt x="0" y="485329"/>
                  </a:cubicBezTo>
                  <a:cubicBezTo>
                    <a:pt x="397968" y="401539"/>
                    <a:pt x="1119633" y="1591204"/>
                    <a:pt x="1620462" y="2212399"/>
                  </a:cubicBezTo>
                  <a:cubicBezTo>
                    <a:pt x="1902930" y="1476058"/>
                    <a:pt x="2431930" y="-50801"/>
                    <a:pt x="2467865" y="3375"/>
                  </a:cubicBezTo>
                  <a:cubicBezTo>
                    <a:pt x="2486982" y="-62202"/>
                    <a:pt x="2689582" y="843324"/>
                    <a:pt x="2744478" y="1380707"/>
                  </a:cubicBezTo>
                  <a:lnTo>
                    <a:pt x="2828769" y="2094858"/>
                  </a:lnTo>
                  <a:cubicBezTo>
                    <a:pt x="2830893" y="2570497"/>
                    <a:pt x="2765339" y="2691167"/>
                    <a:pt x="2522497" y="2968364"/>
                  </a:cubicBezTo>
                  <a:cubicBezTo>
                    <a:pt x="2375158" y="3156329"/>
                    <a:pt x="2142750" y="3288960"/>
                    <a:pt x="1861016" y="3331389"/>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38">
              <a:extLst>
                <a:ext uri="{FF2B5EF4-FFF2-40B4-BE49-F238E27FC236}">
                  <a16:creationId xmlns:a16="http://schemas.microsoft.com/office/drawing/2014/main" id="{22B192CB-5A6D-40F7-FE0F-19E53F39DE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842612" flipH="1" flipV="1">
              <a:off x="2159620" y="6366307"/>
              <a:ext cx="1248686" cy="1329798"/>
            </a:xfrm>
            <a:custGeom>
              <a:avLst/>
              <a:gdLst>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784500 w 2813738"/>
                <a:gd name="connsiteY8" fmla="*/ 1753864 h 3214044"/>
                <a:gd name="connsiteX9" fmla="*/ 2793072 w 2813738"/>
                <a:gd name="connsiteY9" fmla="*/ 1800696 h 3214044"/>
                <a:gd name="connsiteX10" fmla="*/ 2813681 w 2813738"/>
                <a:gd name="connsiteY10" fmla="*/ 2045662 h 3214044"/>
                <a:gd name="connsiteX11" fmla="*/ 2749358 w 2813738"/>
                <a:gd name="connsiteY11" fmla="*/ 2417869 h 3214044"/>
                <a:gd name="connsiteX12" fmla="*/ 2299096 w 2813738"/>
                <a:gd name="connsiteY12" fmla="*/ 3038713 h 3214044"/>
                <a:gd name="connsiteX13" fmla="*/ 1929645 w 2813738"/>
                <a:gd name="connsiteY13"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784500 w 2813738"/>
                <a:gd name="connsiteY8" fmla="*/ 1753864 h 3214044"/>
                <a:gd name="connsiteX9" fmla="*/ 2813681 w 2813738"/>
                <a:gd name="connsiteY9" fmla="*/ 2045662 h 3214044"/>
                <a:gd name="connsiteX10" fmla="*/ 2749358 w 2813738"/>
                <a:gd name="connsiteY10" fmla="*/ 2417869 h 3214044"/>
                <a:gd name="connsiteX11" fmla="*/ 2299096 w 2813738"/>
                <a:gd name="connsiteY11" fmla="*/ 3038713 h 3214044"/>
                <a:gd name="connsiteX12" fmla="*/ 1929645 w 2813738"/>
                <a:gd name="connsiteY12"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334808 w 2813738"/>
                <a:gd name="connsiteY4" fmla="*/ 2196353 h 3214044"/>
                <a:gd name="connsiteX5" fmla="*/ 0 w 2813738"/>
                <a:gd name="connsiteY5" fmla="*/ 481954 h 3214044"/>
                <a:gd name="connsiteX6" fmla="*/ 2467865 w 2813738"/>
                <a:gd name="connsiteY6" fmla="*/ 0 h 3214044"/>
                <a:gd name="connsiteX7" fmla="*/ 2809430 w 2813738"/>
                <a:gd name="connsiteY7" fmla="*/ 1748995 h 3214044"/>
                <a:gd name="connsiteX8" fmla="*/ 2813681 w 2813738"/>
                <a:gd name="connsiteY8" fmla="*/ 2045662 h 3214044"/>
                <a:gd name="connsiteX9" fmla="*/ 2749358 w 2813738"/>
                <a:gd name="connsiteY9" fmla="*/ 2417869 h 3214044"/>
                <a:gd name="connsiteX10" fmla="*/ 2299096 w 2813738"/>
                <a:gd name="connsiteY10" fmla="*/ 3038713 h 3214044"/>
                <a:gd name="connsiteX11" fmla="*/ 1929645 w 2813738"/>
                <a:gd name="connsiteY11" fmla="*/ 3173450 h 3214044"/>
                <a:gd name="connsiteX0" fmla="*/ 2041023 w 2925116"/>
                <a:gd name="connsiteY0" fmla="*/ 3173450 h 3214044"/>
                <a:gd name="connsiteX1" fmla="*/ 1693151 w 2925116"/>
                <a:gd name="connsiteY1" fmla="*/ 3212054 h 3214044"/>
                <a:gd name="connsiteX2" fmla="*/ 657537 w 2925116"/>
                <a:gd name="connsiteY2" fmla="*/ 2756430 h 3214044"/>
                <a:gd name="connsiteX3" fmla="*/ 447435 w 2925116"/>
                <a:gd name="connsiteY3" fmla="*/ 2229184 h 3214044"/>
                <a:gd name="connsiteX4" fmla="*/ 111378 w 2925116"/>
                <a:gd name="connsiteY4" fmla="*/ 481954 h 3214044"/>
                <a:gd name="connsiteX5" fmla="*/ 2579243 w 2925116"/>
                <a:gd name="connsiteY5" fmla="*/ 0 h 3214044"/>
                <a:gd name="connsiteX6" fmla="*/ 2920808 w 2925116"/>
                <a:gd name="connsiteY6" fmla="*/ 1748995 h 3214044"/>
                <a:gd name="connsiteX7" fmla="*/ 2925059 w 2925116"/>
                <a:gd name="connsiteY7" fmla="*/ 2045662 h 3214044"/>
                <a:gd name="connsiteX8" fmla="*/ 2860736 w 2925116"/>
                <a:gd name="connsiteY8" fmla="*/ 2417869 h 3214044"/>
                <a:gd name="connsiteX9" fmla="*/ 2410474 w 2925116"/>
                <a:gd name="connsiteY9" fmla="*/ 3038713 h 3214044"/>
                <a:gd name="connsiteX10" fmla="*/ 2041023 w 2925116"/>
                <a:gd name="connsiteY10" fmla="*/ 3173450 h 3214044"/>
                <a:gd name="connsiteX0" fmla="*/ 1929645 w 2813738"/>
                <a:gd name="connsiteY0" fmla="*/ 3173450 h 3214044"/>
                <a:gd name="connsiteX1" fmla="*/ 1581773 w 2813738"/>
                <a:gd name="connsiteY1" fmla="*/ 3212054 h 3214044"/>
                <a:gd name="connsiteX2" fmla="*/ 546159 w 2813738"/>
                <a:gd name="connsiteY2" fmla="*/ 2756430 h 3214044"/>
                <a:gd name="connsiteX3" fmla="*/ 336057 w 2813738"/>
                <a:gd name="connsiteY3" fmla="*/ 2229184 h 3214044"/>
                <a:gd name="connsiteX4" fmla="*/ 0 w 2813738"/>
                <a:gd name="connsiteY4" fmla="*/ 481954 h 3214044"/>
                <a:gd name="connsiteX5" fmla="*/ 2467865 w 2813738"/>
                <a:gd name="connsiteY5" fmla="*/ 0 h 3214044"/>
                <a:gd name="connsiteX6" fmla="*/ 2809430 w 2813738"/>
                <a:gd name="connsiteY6" fmla="*/ 1748995 h 3214044"/>
                <a:gd name="connsiteX7" fmla="*/ 2813681 w 2813738"/>
                <a:gd name="connsiteY7" fmla="*/ 2045662 h 3214044"/>
                <a:gd name="connsiteX8" fmla="*/ 2749358 w 2813738"/>
                <a:gd name="connsiteY8" fmla="*/ 2417869 h 3214044"/>
                <a:gd name="connsiteX9" fmla="*/ 2299096 w 2813738"/>
                <a:gd name="connsiteY9" fmla="*/ 3038713 h 3214044"/>
                <a:gd name="connsiteX10" fmla="*/ 1929645 w 2813738"/>
                <a:gd name="connsiteY10" fmla="*/ 3173450 h 3214044"/>
                <a:gd name="connsiteX0" fmla="*/ 1929645 w 2813738"/>
                <a:gd name="connsiteY0" fmla="*/ 3173450 h 3222394"/>
                <a:gd name="connsiteX1" fmla="*/ 1581773 w 2813738"/>
                <a:gd name="connsiteY1" fmla="*/ 3212054 h 3222394"/>
                <a:gd name="connsiteX2" fmla="*/ 634750 w 2813738"/>
                <a:gd name="connsiteY2" fmla="*/ 2993222 h 3222394"/>
                <a:gd name="connsiteX3" fmla="*/ 336057 w 2813738"/>
                <a:gd name="connsiteY3" fmla="*/ 2229184 h 3222394"/>
                <a:gd name="connsiteX4" fmla="*/ 0 w 2813738"/>
                <a:gd name="connsiteY4" fmla="*/ 481954 h 3222394"/>
                <a:gd name="connsiteX5" fmla="*/ 2467865 w 2813738"/>
                <a:gd name="connsiteY5" fmla="*/ 0 h 3222394"/>
                <a:gd name="connsiteX6" fmla="*/ 2809430 w 2813738"/>
                <a:gd name="connsiteY6" fmla="*/ 1748995 h 3222394"/>
                <a:gd name="connsiteX7" fmla="*/ 2813681 w 2813738"/>
                <a:gd name="connsiteY7" fmla="*/ 2045662 h 3222394"/>
                <a:gd name="connsiteX8" fmla="*/ 2749358 w 2813738"/>
                <a:gd name="connsiteY8" fmla="*/ 2417869 h 3222394"/>
                <a:gd name="connsiteX9" fmla="*/ 2299096 w 2813738"/>
                <a:gd name="connsiteY9" fmla="*/ 3038713 h 3222394"/>
                <a:gd name="connsiteX10" fmla="*/ 1929645 w 2813738"/>
                <a:gd name="connsiteY10" fmla="*/ 3173450 h 3222394"/>
                <a:gd name="connsiteX0" fmla="*/ 1929645 w 2813738"/>
                <a:gd name="connsiteY0" fmla="*/ 3173450 h 3259726"/>
                <a:gd name="connsiteX1" fmla="*/ 1581773 w 2813738"/>
                <a:gd name="connsiteY1" fmla="*/ 3212054 h 3259726"/>
                <a:gd name="connsiteX2" fmla="*/ 634750 w 2813738"/>
                <a:gd name="connsiteY2" fmla="*/ 2993222 h 3259726"/>
                <a:gd name="connsiteX3" fmla="*/ 336057 w 2813738"/>
                <a:gd name="connsiteY3" fmla="*/ 2229184 h 3259726"/>
                <a:gd name="connsiteX4" fmla="*/ 0 w 2813738"/>
                <a:gd name="connsiteY4" fmla="*/ 481954 h 3259726"/>
                <a:gd name="connsiteX5" fmla="*/ 2467865 w 2813738"/>
                <a:gd name="connsiteY5" fmla="*/ 0 h 3259726"/>
                <a:gd name="connsiteX6" fmla="*/ 2809430 w 2813738"/>
                <a:gd name="connsiteY6" fmla="*/ 1748995 h 3259726"/>
                <a:gd name="connsiteX7" fmla="*/ 2813681 w 2813738"/>
                <a:gd name="connsiteY7" fmla="*/ 2045662 h 3259726"/>
                <a:gd name="connsiteX8" fmla="*/ 2749358 w 2813738"/>
                <a:gd name="connsiteY8" fmla="*/ 2417869 h 3259726"/>
                <a:gd name="connsiteX9" fmla="*/ 2299096 w 2813738"/>
                <a:gd name="connsiteY9" fmla="*/ 3038713 h 3259726"/>
                <a:gd name="connsiteX10" fmla="*/ 1929645 w 2813738"/>
                <a:gd name="connsiteY10" fmla="*/ 3173450 h 3259726"/>
                <a:gd name="connsiteX0" fmla="*/ 1929645 w 2813738"/>
                <a:gd name="connsiteY0" fmla="*/ 3173450 h 3173450"/>
                <a:gd name="connsiteX1" fmla="*/ 634750 w 2813738"/>
                <a:gd name="connsiteY1" fmla="*/ 2993222 h 3173450"/>
                <a:gd name="connsiteX2" fmla="*/ 336057 w 2813738"/>
                <a:gd name="connsiteY2" fmla="*/ 2229184 h 3173450"/>
                <a:gd name="connsiteX3" fmla="*/ 0 w 2813738"/>
                <a:gd name="connsiteY3" fmla="*/ 481954 h 3173450"/>
                <a:gd name="connsiteX4" fmla="*/ 2467865 w 2813738"/>
                <a:gd name="connsiteY4" fmla="*/ 0 h 3173450"/>
                <a:gd name="connsiteX5" fmla="*/ 2809430 w 2813738"/>
                <a:gd name="connsiteY5" fmla="*/ 1748995 h 3173450"/>
                <a:gd name="connsiteX6" fmla="*/ 2813681 w 2813738"/>
                <a:gd name="connsiteY6" fmla="*/ 2045662 h 3173450"/>
                <a:gd name="connsiteX7" fmla="*/ 2749358 w 2813738"/>
                <a:gd name="connsiteY7" fmla="*/ 2417869 h 3173450"/>
                <a:gd name="connsiteX8" fmla="*/ 2299096 w 2813738"/>
                <a:gd name="connsiteY8" fmla="*/ 3038713 h 3173450"/>
                <a:gd name="connsiteX9" fmla="*/ 1929645 w 2813738"/>
                <a:gd name="connsiteY9" fmla="*/ 3173450 h 3173450"/>
                <a:gd name="connsiteX0" fmla="*/ 1929645 w 2813738"/>
                <a:gd name="connsiteY0" fmla="*/ 3173450 h 3248537"/>
                <a:gd name="connsiteX1" fmla="*/ 796962 w 2813738"/>
                <a:gd name="connsiteY1" fmla="*/ 3173288 h 3248537"/>
                <a:gd name="connsiteX2" fmla="*/ 336057 w 2813738"/>
                <a:gd name="connsiteY2" fmla="*/ 2229184 h 3248537"/>
                <a:gd name="connsiteX3" fmla="*/ 0 w 2813738"/>
                <a:gd name="connsiteY3" fmla="*/ 481954 h 3248537"/>
                <a:gd name="connsiteX4" fmla="*/ 2467865 w 2813738"/>
                <a:gd name="connsiteY4" fmla="*/ 0 h 3248537"/>
                <a:gd name="connsiteX5" fmla="*/ 2809430 w 2813738"/>
                <a:gd name="connsiteY5" fmla="*/ 1748995 h 3248537"/>
                <a:gd name="connsiteX6" fmla="*/ 2813681 w 2813738"/>
                <a:gd name="connsiteY6" fmla="*/ 2045662 h 3248537"/>
                <a:gd name="connsiteX7" fmla="*/ 2749358 w 2813738"/>
                <a:gd name="connsiteY7" fmla="*/ 2417869 h 3248537"/>
                <a:gd name="connsiteX8" fmla="*/ 2299096 w 2813738"/>
                <a:gd name="connsiteY8" fmla="*/ 3038713 h 3248537"/>
                <a:gd name="connsiteX9" fmla="*/ 1929645 w 2813738"/>
                <a:gd name="connsiteY9" fmla="*/ 3173450 h 3248537"/>
                <a:gd name="connsiteX0" fmla="*/ 1929645 w 2813681"/>
                <a:gd name="connsiteY0" fmla="*/ 3173450 h 3248537"/>
                <a:gd name="connsiteX1" fmla="*/ 796962 w 2813681"/>
                <a:gd name="connsiteY1" fmla="*/ 3173288 h 3248537"/>
                <a:gd name="connsiteX2" fmla="*/ 336057 w 2813681"/>
                <a:gd name="connsiteY2" fmla="*/ 2229184 h 3248537"/>
                <a:gd name="connsiteX3" fmla="*/ 0 w 2813681"/>
                <a:gd name="connsiteY3" fmla="*/ 481954 h 3248537"/>
                <a:gd name="connsiteX4" fmla="*/ 2467865 w 2813681"/>
                <a:gd name="connsiteY4" fmla="*/ 0 h 3248537"/>
                <a:gd name="connsiteX5" fmla="*/ 2809430 w 2813681"/>
                <a:gd name="connsiteY5" fmla="*/ 1748995 h 3248537"/>
                <a:gd name="connsiteX6" fmla="*/ 2813681 w 2813681"/>
                <a:gd name="connsiteY6" fmla="*/ 2045662 h 3248537"/>
                <a:gd name="connsiteX7" fmla="*/ 2299096 w 2813681"/>
                <a:gd name="connsiteY7" fmla="*/ 3038713 h 3248537"/>
                <a:gd name="connsiteX8" fmla="*/ 1929645 w 2813681"/>
                <a:gd name="connsiteY8" fmla="*/ 3173450 h 3248537"/>
                <a:gd name="connsiteX0" fmla="*/ 1929645 w 2816936"/>
                <a:gd name="connsiteY0" fmla="*/ 3173450 h 3248537"/>
                <a:gd name="connsiteX1" fmla="*/ 796962 w 2816936"/>
                <a:gd name="connsiteY1" fmla="*/ 3173288 h 3248537"/>
                <a:gd name="connsiteX2" fmla="*/ 336057 w 2816936"/>
                <a:gd name="connsiteY2" fmla="*/ 2229184 h 3248537"/>
                <a:gd name="connsiteX3" fmla="*/ 0 w 2816936"/>
                <a:gd name="connsiteY3" fmla="*/ 481954 h 3248537"/>
                <a:gd name="connsiteX4" fmla="*/ 2467865 w 2816936"/>
                <a:gd name="connsiteY4" fmla="*/ 0 h 3248537"/>
                <a:gd name="connsiteX5" fmla="*/ 2809430 w 2816936"/>
                <a:gd name="connsiteY5" fmla="*/ 1748995 h 3248537"/>
                <a:gd name="connsiteX6" fmla="*/ 2813681 w 2816936"/>
                <a:gd name="connsiteY6" fmla="*/ 2045662 h 3248537"/>
                <a:gd name="connsiteX7" fmla="*/ 2299096 w 2816936"/>
                <a:gd name="connsiteY7" fmla="*/ 3038713 h 3248537"/>
                <a:gd name="connsiteX8" fmla="*/ 1929645 w 2816936"/>
                <a:gd name="connsiteY8" fmla="*/ 3173450 h 3248537"/>
                <a:gd name="connsiteX0" fmla="*/ 1929645 w 2817968"/>
                <a:gd name="connsiteY0" fmla="*/ 3173450 h 3248537"/>
                <a:gd name="connsiteX1" fmla="*/ 796962 w 2817968"/>
                <a:gd name="connsiteY1" fmla="*/ 3173288 h 3248537"/>
                <a:gd name="connsiteX2" fmla="*/ 336057 w 2817968"/>
                <a:gd name="connsiteY2" fmla="*/ 2229184 h 3248537"/>
                <a:gd name="connsiteX3" fmla="*/ 0 w 2817968"/>
                <a:gd name="connsiteY3" fmla="*/ 481954 h 3248537"/>
                <a:gd name="connsiteX4" fmla="*/ 2467865 w 2817968"/>
                <a:gd name="connsiteY4" fmla="*/ 0 h 3248537"/>
                <a:gd name="connsiteX5" fmla="*/ 2809430 w 2817968"/>
                <a:gd name="connsiteY5" fmla="*/ 1748995 h 3248537"/>
                <a:gd name="connsiteX6" fmla="*/ 2813681 w 2817968"/>
                <a:gd name="connsiteY6" fmla="*/ 2045662 h 3248537"/>
                <a:gd name="connsiteX7" fmla="*/ 2299096 w 2817968"/>
                <a:gd name="connsiteY7" fmla="*/ 3038713 h 3248537"/>
                <a:gd name="connsiteX8" fmla="*/ 1929645 w 2817968"/>
                <a:gd name="connsiteY8" fmla="*/ 3173450 h 3248537"/>
                <a:gd name="connsiteX0" fmla="*/ 1929645 w 2818220"/>
                <a:gd name="connsiteY0" fmla="*/ 3173450 h 3248983"/>
                <a:gd name="connsiteX1" fmla="*/ 796962 w 2818220"/>
                <a:gd name="connsiteY1" fmla="*/ 3173288 h 3248983"/>
                <a:gd name="connsiteX2" fmla="*/ 336057 w 2818220"/>
                <a:gd name="connsiteY2" fmla="*/ 2229184 h 3248983"/>
                <a:gd name="connsiteX3" fmla="*/ 0 w 2818220"/>
                <a:gd name="connsiteY3" fmla="*/ 481954 h 3248983"/>
                <a:gd name="connsiteX4" fmla="*/ 2467865 w 2818220"/>
                <a:gd name="connsiteY4" fmla="*/ 0 h 3248983"/>
                <a:gd name="connsiteX5" fmla="*/ 2809430 w 2818220"/>
                <a:gd name="connsiteY5" fmla="*/ 1748995 h 3248983"/>
                <a:gd name="connsiteX6" fmla="*/ 2813681 w 2818220"/>
                <a:gd name="connsiteY6" fmla="*/ 2045662 h 3248983"/>
                <a:gd name="connsiteX7" fmla="*/ 2318165 w 2818220"/>
                <a:gd name="connsiteY7" fmla="*/ 3027931 h 3248983"/>
                <a:gd name="connsiteX8" fmla="*/ 1929645 w 2818220"/>
                <a:gd name="connsiteY8" fmla="*/ 3173450 h 3248983"/>
                <a:gd name="connsiteX0" fmla="*/ 1872966 w 2818220"/>
                <a:gd name="connsiteY0" fmla="*/ 3389204 h 3395069"/>
                <a:gd name="connsiteX1" fmla="*/ 796962 w 2818220"/>
                <a:gd name="connsiteY1" fmla="*/ 3173288 h 3395069"/>
                <a:gd name="connsiteX2" fmla="*/ 336057 w 2818220"/>
                <a:gd name="connsiteY2" fmla="*/ 2229184 h 3395069"/>
                <a:gd name="connsiteX3" fmla="*/ 0 w 2818220"/>
                <a:gd name="connsiteY3" fmla="*/ 481954 h 3395069"/>
                <a:gd name="connsiteX4" fmla="*/ 2467865 w 2818220"/>
                <a:gd name="connsiteY4" fmla="*/ 0 h 3395069"/>
                <a:gd name="connsiteX5" fmla="*/ 2809430 w 2818220"/>
                <a:gd name="connsiteY5" fmla="*/ 1748995 h 3395069"/>
                <a:gd name="connsiteX6" fmla="*/ 2813681 w 2818220"/>
                <a:gd name="connsiteY6" fmla="*/ 2045662 h 3395069"/>
                <a:gd name="connsiteX7" fmla="*/ 2318165 w 2818220"/>
                <a:gd name="connsiteY7" fmla="*/ 3027931 h 3395069"/>
                <a:gd name="connsiteX8" fmla="*/ 1872966 w 2818220"/>
                <a:gd name="connsiteY8" fmla="*/ 3389204 h 3395069"/>
                <a:gd name="connsiteX0" fmla="*/ 1861016 w 2818220"/>
                <a:gd name="connsiteY0" fmla="*/ 3328014 h 3339978"/>
                <a:gd name="connsiteX1" fmla="*/ 796962 w 2818220"/>
                <a:gd name="connsiteY1" fmla="*/ 3173288 h 3339978"/>
                <a:gd name="connsiteX2" fmla="*/ 336057 w 2818220"/>
                <a:gd name="connsiteY2" fmla="*/ 2229184 h 3339978"/>
                <a:gd name="connsiteX3" fmla="*/ 0 w 2818220"/>
                <a:gd name="connsiteY3" fmla="*/ 481954 h 3339978"/>
                <a:gd name="connsiteX4" fmla="*/ 2467865 w 2818220"/>
                <a:gd name="connsiteY4" fmla="*/ 0 h 3339978"/>
                <a:gd name="connsiteX5" fmla="*/ 2809430 w 2818220"/>
                <a:gd name="connsiteY5" fmla="*/ 1748995 h 3339978"/>
                <a:gd name="connsiteX6" fmla="*/ 2813681 w 2818220"/>
                <a:gd name="connsiteY6" fmla="*/ 2045662 h 3339978"/>
                <a:gd name="connsiteX7" fmla="*/ 2318165 w 2818220"/>
                <a:gd name="connsiteY7" fmla="*/ 3027931 h 3339978"/>
                <a:gd name="connsiteX8" fmla="*/ 1861016 w 2818220"/>
                <a:gd name="connsiteY8" fmla="*/ 3328014 h 3339978"/>
                <a:gd name="connsiteX0" fmla="*/ 1861016 w 2820003"/>
                <a:gd name="connsiteY0" fmla="*/ 3328014 h 3339751"/>
                <a:gd name="connsiteX1" fmla="*/ 796962 w 2820003"/>
                <a:gd name="connsiteY1" fmla="*/ 3173288 h 3339751"/>
                <a:gd name="connsiteX2" fmla="*/ 336057 w 2820003"/>
                <a:gd name="connsiteY2" fmla="*/ 2229184 h 3339751"/>
                <a:gd name="connsiteX3" fmla="*/ 0 w 2820003"/>
                <a:gd name="connsiteY3" fmla="*/ 481954 h 3339751"/>
                <a:gd name="connsiteX4" fmla="*/ 2467865 w 2820003"/>
                <a:gd name="connsiteY4" fmla="*/ 0 h 3339751"/>
                <a:gd name="connsiteX5" fmla="*/ 2809430 w 2820003"/>
                <a:gd name="connsiteY5" fmla="*/ 1748995 h 3339751"/>
                <a:gd name="connsiteX6" fmla="*/ 2813681 w 2820003"/>
                <a:gd name="connsiteY6" fmla="*/ 2045662 h 3339751"/>
                <a:gd name="connsiteX7" fmla="*/ 2410534 w 2820003"/>
                <a:gd name="connsiteY7" fmla="*/ 3031066 h 3339751"/>
                <a:gd name="connsiteX8" fmla="*/ 1861016 w 2820003"/>
                <a:gd name="connsiteY8" fmla="*/ 3328014 h 3339751"/>
                <a:gd name="connsiteX0" fmla="*/ 1861016 w 2819648"/>
                <a:gd name="connsiteY0" fmla="*/ 3328014 h 3339751"/>
                <a:gd name="connsiteX1" fmla="*/ 796962 w 2819648"/>
                <a:gd name="connsiteY1" fmla="*/ 3173288 h 3339751"/>
                <a:gd name="connsiteX2" fmla="*/ 336057 w 2819648"/>
                <a:gd name="connsiteY2" fmla="*/ 2229184 h 3339751"/>
                <a:gd name="connsiteX3" fmla="*/ 0 w 2819648"/>
                <a:gd name="connsiteY3" fmla="*/ 481954 h 3339751"/>
                <a:gd name="connsiteX4" fmla="*/ 2467865 w 2819648"/>
                <a:gd name="connsiteY4" fmla="*/ 0 h 3339751"/>
                <a:gd name="connsiteX5" fmla="*/ 2809430 w 2819648"/>
                <a:gd name="connsiteY5" fmla="*/ 1748995 h 3339751"/>
                <a:gd name="connsiteX6" fmla="*/ 2813681 w 2819648"/>
                <a:gd name="connsiteY6" fmla="*/ 2045662 h 3339751"/>
                <a:gd name="connsiteX7" fmla="*/ 2410534 w 2819648"/>
                <a:gd name="connsiteY7" fmla="*/ 3031066 h 3339751"/>
                <a:gd name="connsiteX8" fmla="*/ 1861016 w 2819648"/>
                <a:gd name="connsiteY8" fmla="*/ 3328014 h 3339751"/>
                <a:gd name="connsiteX0" fmla="*/ 1861016 w 2820851"/>
                <a:gd name="connsiteY0" fmla="*/ 3328014 h 3341130"/>
                <a:gd name="connsiteX1" fmla="*/ 796962 w 2820851"/>
                <a:gd name="connsiteY1" fmla="*/ 3173288 h 3341130"/>
                <a:gd name="connsiteX2" fmla="*/ 336057 w 2820851"/>
                <a:gd name="connsiteY2" fmla="*/ 2229184 h 3341130"/>
                <a:gd name="connsiteX3" fmla="*/ 0 w 2820851"/>
                <a:gd name="connsiteY3" fmla="*/ 481954 h 3341130"/>
                <a:gd name="connsiteX4" fmla="*/ 2467865 w 2820851"/>
                <a:gd name="connsiteY4" fmla="*/ 0 h 3341130"/>
                <a:gd name="connsiteX5" fmla="*/ 2809430 w 2820851"/>
                <a:gd name="connsiteY5" fmla="*/ 1748995 h 3341130"/>
                <a:gd name="connsiteX6" fmla="*/ 2813681 w 2820851"/>
                <a:gd name="connsiteY6" fmla="*/ 2045662 h 3341130"/>
                <a:gd name="connsiteX7" fmla="*/ 2452877 w 2820851"/>
                <a:gd name="connsiteY7" fmla="*/ 3012062 h 3341130"/>
                <a:gd name="connsiteX8" fmla="*/ 1861016 w 282085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9430 w 2835461"/>
                <a:gd name="connsiteY5" fmla="*/ 1748995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9430 w 2835461"/>
                <a:gd name="connsiteY5" fmla="*/ 1748995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35461"/>
                <a:gd name="connsiteY0" fmla="*/ 3328014 h 3341130"/>
                <a:gd name="connsiteX1" fmla="*/ 796962 w 2835461"/>
                <a:gd name="connsiteY1" fmla="*/ 3173288 h 3341130"/>
                <a:gd name="connsiteX2" fmla="*/ 336057 w 2835461"/>
                <a:gd name="connsiteY2" fmla="*/ 2229184 h 3341130"/>
                <a:gd name="connsiteX3" fmla="*/ 0 w 2835461"/>
                <a:gd name="connsiteY3" fmla="*/ 481954 h 3341130"/>
                <a:gd name="connsiteX4" fmla="*/ 2467865 w 2835461"/>
                <a:gd name="connsiteY4" fmla="*/ 0 h 3341130"/>
                <a:gd name="connsiteX5" fmla="*/ 2803530 w 2835461"/>
                <a:gd name="connsiteY5" fmla="*/ 1718331 h 3341130"/>
                <a:gd name="connsiteX6" fmla="*/ 2828769 w 2835461"/>
                <a:gd name="connsiteY6" fmla="*/ 2091483 h 3341130"/>
                <a:gd name="connsiteX7" fmla="*/ 2452877 w 2835461"/>
                <a:gd name="connsiteY7" fmla="*/ 3012062 h 3341130"/>
                <a:gd name="connsiteX8" fmla="*/ 1861016 w 2835461"/>
                <a:gd name="connsiteY8" fmla="*/ 3328014 h 3341130"/>
                <a:gd name="connsiteX0" fmla="*/ 1861016 w 2829919"/>
                <a:gd name="connsiteY0" fmla="*/ 3328014 h 3341130"/>
                <a:gd name="connsiteX1" fmla="*/ 796962 w 2829919"/>
                <a:gd name="connsiteY1" fmla="*/ 3173288 h 3341130"/>
                <a:gd name="connsiteX2" fmla="*/ 336057 w 2829919"/>
                <a:gd name="connsiteY2" fmla="*/ 2229184 h 3341130"/>
                <a:gd name="connsiteX3" fmla="*/ 0 w 2829919"/>
                <a:gd name="connsiteY3" fmla="*/ 481954 h 3341130"/>
                <a:gd name="connsiteX4" fmla="*/ 2467865 w 2829919"/>
                <a:gd name="connsiteY4" fmla="*/ 0 h 3341130"/>
                <a:gd name="connsiteX5" fmla="*/ 2803530 w 2829919"/>
                <a:gd name="connsiteY5" fmla="*/ 1718331 h 3341130"/>
                <a:gd name="connsiteX6" fmla="*/ 2828769 w 2829919"/>
                <a:gd name="connsiteY6" fmla="*/ 2091483 h 3341130"/>
                <a:gd name="connsiteX7" fmla="*/ 2452877 w 2829919"/>
                <a:gd name="connsiteY7" fmla="*/ 3012062 h 3341130"/>
                <a:gd name="connsiteX8" fmla="*/ 1861016 w 2829919"/>
                <a:gd name="connsiteY8" fmla="*/ 3328014 h 3341130"/>
                <a:gd name="connsiteX0" fmla="*/ 1861016 w 2829919"/>
                <a:gd name="connsiteY0" fmla="*/ 3328014 h 3346886"/>
                <a:gd name="connsiteX1" fmla="*/ 796962 w 2829919"/>
                <a:gd name="connsiteY1" fmla="*/ 3173288 h 3346886"/>
                <a:gd name="connsiteX2" fmla="*/ 336057 w 2829919"/>
                <a:gd name="connsiteY2" fmla="*/ 2229184 h 3346886"/>
                <a:gd name="connsiteX3" fmla="*/ 0 w 2829919"/>
                <a:gd name="connsiteY3" fmla="*/ 481954 h 3346886"/>
                <a:gd name="connsiteX4" fmla="*/ 2467865 w 2829919"/>
                <a:gd name="connsiteY4" fmla="*/ 0 h 3346886"/>
                <a:gd name="connsiteX5" fmla="*/ 2803530 w 2829919"/>
                <a:gd name="connsiteY5" fmla="*/ 1718331 h 3346886"/>
                <a:gd name="connsiteX6" fmla="*/ 2828769 w 2829919"/>
                <a:gd name="connsiteY6" fmla="*/ 2091483 h 3346886"/>
                <a:gd name="connsiteX7" fmla="*/ 2452877 w 2829919"/>
                <a:gd name="connsiteY7" fmla="*/ 3012062 h 3346886"/>
                <a:gd name="connsiteX8" fmla="*/ 1861016 w 2829919"/>
                <a:gd name="connsiteY8" fmla="*/ 3328014 h 334688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2467865 w 2829919"/>
                <a:gd name="connsiteY4" fmla="*/ 0 h 3352626"/>
                <a:gd name="connsiteX5" fmla="*/ 2803530 w 2829919"/>
                <a:gd name="connsiteY5" fmla="*/ 1718331 h 3352626"/>
                <a:gd name="connsiteX6" fmla="*/ 2828769 w 2829919"/>
                <a:gd name="connsiteY6" fmla="*/ 2091483 h 3352626"/>
                <a:gd name="connsiteX7" fmla="*/ 2452877 w 2829919"/>
                <a:gd name="connsiteY7" fmla="*/ 3012062 h 3352626"/>
                <a:gd name="connsiteX8" fmla="*/ 1861016 w 2829919"/>
                <a:gd name="connsiteY8"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36004 w 2829919"/>
                <a:gd name="connsiteY4" fmla="*/ 2119429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36004 w 2829919"/>
                <a:gd name="connsiteY4" fmla="*/ 2119429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2626"/>
                <a:gd name="connsiteX1" fmla="*/ 796962 w 2829919"/>
                <a:gd name="connsiteY1" fmla="*/ 3173288 h 3352626"/>
                <a:gd name="connsiteX2" fmla="*/ 336057 w 2829919"/>
                <a:gd name="connsiteY2" fmla="*/ 2229184 h 3352626"/>
                <a:gd name="connsiteX3" fmla="*/ 0 w 2829919"/>
                <a:gd name="connsiteY3" fmla="*/ 481954 h 3352626"/>
                <a:gd name="connsiteX4" fmla="*/ 1649572 w 2829919"/>
                <a:gd name="connsiteY4" fmla="*/ 2189943 h 3352626"/>
                <a:gd name="connsiteX5" fmla="*/ 2467865 w 2829919"/>
                <a:gd name="connsiteY5" fmla="*/ 0 h 3352626"/>
                <a:gd name="connsiteX6" fmla="*/ 2803530 w 2829919"/>
                <a:gd name="connsiteY6" fmla="*/ 1718331 h 3352626"/>
                <a:gd name="connsiteX7" fmla="*/ 2828769 w 2829919"/>
                <a:gd name="connsiteY7" fmla="*/ 2091483 h 3352626"/>
                <a:gd name="connsiteX8" fmla="*/ 2452877 w 2829919"/>
                <a:gd name="connsiteY8" fmla="*/ 3012062 h 3352626"/>
                <a:gd name="connsiteX9" fmla="*/ 1861016 w 2829919"/>
                <a:gd name="connsiteY9" fmla="*/ 3328014 h 3352626"/>
                <a:gd name="connsiteX0" fmla="*/ 1861016 w 2829919"/>
                <a:gd name="connsiteY0" fmla="*/ 3328014 h 3359247"/>
                <a:gd name="connsiteX1" fmla="*/ 796962 w 2829919"/>
                <a:gd name="connsiteY1" fmla="*/ 3173288 h 3359247"/>
                <a:gd name="connsiteX2" fmla="*/ 336057 w 2829919"/>
                <a:gd name="connsiteY2" fmla="*/ 2229184 h 3359247"/>
                <a:gd name="connsiteX3" fmla="*/ 0 w 2829919"/>
                <a:gd name="connsiteY3" fmla="*/ 481954 h 3359247"/>
                <a:gd name="connsiteX4" fmla="*/ 1649572 w 2829919"/>
                <a:gd name="connsiteY4" fmla="*/ 2189943 h 3359247"/>
                <a:gd name="connsiteX5" fmla="*/ 2467865 w 2829919"/>
                <a:gd name="connsiteY5" fmla="*/ 0 h 3359247"/>
                <a:gd name="connsiteX6" fmla="*/ 2803530 w 2829919"/>
                <a:gd name="connsiteY6" fmla="*/ 1718331 h 3359247"/>
                <a:gd name="connsiteX7" fmla="*/ 2828769 w 2829919"/>
                <a:gd name="connsiteY7" fmla="*/ 2091483 h 3359247"/>
                <a:gd name="connsiteX8" fmla="*/ 2452877 w 2829919"/>
                <a:gd name="connsiteY8" fmla="*/ 3012062 h 3359247"/>
                <a:gd name="connsiteX9" fmla="*/ 1861016 w 2829919"/>
                <a:gd name="connsiteY9" fmla="*/ 3328014 h 3359247"/>
                <a:gd name="connsiteX0" fmla="*/ 1861016 w 2830596"/>
                <a:gd name="connsiteY0" fmla="*/ 3328014 h 3342040"/>
                <a:gd name="connsiteX1" fmla="*/ 796962 w 2830596"/>
                <a:gd name="connsiteY1" fmla="*/ 3173288 h 3342040"/>
                <a:gd name="connsiteX2" fmla="*/ 336057 w 2830596"/>
                <a:gd name="connsiteY2" fmla="*/ 2229184 h 3342040"/>
                <a:gd name="connsiteX3" fmla="*/ 0 w 2830596"/>
                <a:gd name="connsiteY3" fmla="*/ 481954 h 3342040"/>
                <a:gd name="connsiteX4" fmla="*/ 1649572 w 2830596"/>
                <a:gd name="connsiteY4" fmla="*/ 2189943 h 3342040"/>
                <a:gd name="connsiteX5" fmla="*/ 2467865 w 2830596"/>
                <a:gd name="connsiteY5" fmla="*/ 0 h 3342040"/>
                <a:gd name="connsiteX6" fmla="*/ 2803530 w 2830596"/>
                <a:gd name="connsiteY6" fmla="*/ 1718331 h 3342040"/>
                <a:gd name="connsiteX7" fmla="*/ 2828769 w 2830596"/>
                <a:gd name="connsiteY7" fmla="*/ 2091483 h 3342040"/>
                <a:gd name="connsiteX8" fmla="*/ 2516033 w 2830596"/>
                <a:gd name="connsiteY8" fmla="*/ 2999544 h 3342040"/>
                <a:gd name="connsiteX9" fmla="*/ 1861016 w 2830596"/>
                <a:gd name="connsiteY9" fmla="*/ 3328014 h 3342040"/>
                <a:gd name="connsiteX0" fmla="*/ 1861016 w 2830709"/>
                <a:gd name="connsiteY0" fmla="*/ 3328014 h 3344557"/>
                <a:gd name="connsiteX1" fmla="*/ 796962 w 2830709"/>
                <a:gd name="connsiteY1" fmla="*/ 3173288 h 3344557"/>
                <a:gd name="connsiteX2" fmla="*/ 336057 w 2830709"/>
                <a:gd name="connsiteY2" fmla="*/ 2229184 h 3344557"/>
                <a:gd name="connsiteX3" fmla="*/ 0 w 2830709"/>
                <a:gd name="connsiteY3" fmla="*/ 481954 h 3344557"/>
                <a:gd name="connsiteX4" fmla="*/ 1649572 w 2830709"/>
                <a:gd name="connsiteY4" fmla="*/ 2189943 h 3344557"/>
                <a:gd name="connsiteX5" fmla="*/ 2467865 w 2830709"/>
                <a:gd name="connsiteY5" fmla="*/ 0 h 3344557"/>
                <a:gd name="connsiteX6" fmla="*/ 2803530 w 2830709"/>
                <a:gd name="connsiteY6" fmla="*/ 1718331 h 3344557"/>
                <a:gd name="connsiteX7" fmla="*/ 2828769 w 2830709"/>
                <a:gd name="connsiteY7" fmla="*/ 2091483 h 3344557"/>
                <a:gd name="connsiteX8" fmla="*/ 2522497 w 2830709"/>
                <a:gd name="connsiteY8" fmla="*/ 2964989 h 3344557"/>
                <a:gd name="connsiteX9" fmla="*/ 1861016 w 2830709"/>
                <a:gd name="connsiteY9" fmla="*/ 3328014 h 3344557"/>
                <a:gd name="connsiteX0" fmla="*/ 1861016 w 2830709"/>
                <a:gd name="connsiteY0" fmla="*/ 3328014 h 3359688"/>
                <a:gd name="connsiteX1" fmla="*/ 796962 w 2830709"/>
                <a:gd name="connsiteY1" fmla="*/ 3173288 h 3359688"/>
                <a:gd name="connsiteX2" fmla="*/ 336057 w 2830709"/>
                <a:gd name="connsiteY2" fmla="*/ 2229184 h 3359688"/>
                <a:gd name="connsiteX3" fmla="*/ 0 w 2830709"/>
                <a:gd name="connsiteY3" fmla="*/ 481954 h 3359688"/>
                <a:gd name="connsiteX4" fmla="*/ 1649572 w 2830709"/>
                <a:gd name="connsiteY4" fmla="*/ 2189943 h 3359688"/>
                <a:gd name="connsiteX5" fmla="*/ 2467865 w 2830709"/>
                <a:gd name="connsiteY5" fmla="*/ 0 h 3359688"/>
                <a:gd name="connsiteX6" fmla="*/ 2803530 w 2830709"/>
                <a:gd name="connsiteY6" fmla="*/ 1718331 h 3359688"/>
                <a:gd name="connsiteX7" fmla="*/ 2828769 w 2830709"/>
                <a:gd name="connsiteY7" fmla="*/ 2091483 h 3359688"/>
                <a:gd name="connsiteX8" fmla="*/ 2522497 w 2830709"/>
                <a:gd name="connsiteY8" fmla="*/ 2964989 h 3359688"/>
                <a:gd name="connsiteX9" fmla="*/ 1861016 w 2830709"/>
                <a:gd name="connsiteY9" fmla="*/ 3328014 h 3359688"/>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49572 w 2830709"/>
                <a:gd name="connsiteY4" fmla="*/ 2189943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49572 w 2830709"/>
                <a:gd name="connsiteY4" fmla="*/ 2189943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803530 w 2830709"/>
                <a:gd name="connsiteY6" fmla="*/ 1718331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749262 w 2830709"/>
                <a:gd name="connsiteY6" fmla="*/ 1436277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30709"/>
                <a:gd name="connsiteY0" fmla="*/ 3328014 h 3360929"/>
                <a:gd name="connsiteX1" fmla="*/ 832092 w 2830709"/>
                <a:gd name="connsiteY1" fmla="*/ 3219563 h 3360929"/>
                <a:gd name="connsiteX2" fmla="*/ 336057 w 2830709"/>
                <a:gd name="connsiteY2" fmla="*/ 2229184 h 3360929"/>
                <a:gd name="connsiteX3" fmla="*/ 0 w 2830709"/>
                <a:gd name="connsiteY3" fmla="*/ 481954 h 3360929"/>
                <a:gd name="connsiteX4" fmla="*/ 1620462 w 2830709"/>
                <a:gd name="connsiteY4" fmla="*/ 2209024 h 3360929"/>
                <a:gd name="connsiteX5" fmla="*/ 2467865 w 2830709"/>
                <a:gd name="connsiteY5" fmla="*/ 0 h 3360929"/>
                <a:gd name="connsiteX6" fmla="*/ 2744478 w 2830709"/>
                <a:gd name="connsiteY6" fmla="*/ 1377332 h 3360929"/>
                <a:gd name="connsiteX7" fmla="*/ 2828769 w 2830709"/>
                <a:gd name="connsiteY7" fmla="*/ 2091483 h 3360929"/>
                <a:gd name="connsiteX8" fmla="*/ 2522497 w 2830709"/>
                <a:gd name="connsiteY8" fmla="*/ 2964989 h 3360929"/>
                <a:gd name="connsiteX9" fmla="*/ 1861016 w 2830709"/>
                <a:gd name="connsiteY9" fmla="*/ 3328014 h 3360929"/>
                <a:gd name="connsiteX0" fmla="*/ 1861016 w 2828818"/>
                <a:gd name="connsiteY0" fmla="*/ 3328014 h 3360929"/>
                <a:gd name="connsiteX1" fmla="*/ 832092 w 2828818"/>
                <a:gd name="connsiteY1" fmla="*/ 3219563 h 3360929"/>
                <a:gd name="connsiteX2" fmla="*/ 336057 w 2828818"/>
                <a:gd name="connsiteY2" fmla="*/ 2229184 h 3360929"/>
                <a:gd name="connsiteX3" fmla="*/ 0 w 2828818"/>
                <a:gd name="connsiteY3" fmla="*/ 481954 h 3360929"/>
                <a:gd name="connsiteX4" fmla="*/ 1620462 w 2828818"/>
                <a:gd name="connsiteY4" fmla="*/ 2209024 h 3360929"/>
                <a:gd name="connsiteX5" fmla="*/ 2467865 w 2828818"/>
                <a:gd name="connsiteY5" fmla="*/ 0 h 3360929"/>
                <a:gd name="connsiteX6" fmla="*/ 2744478 w 2828818"/>
                <a:gd name="connsiteY6" fmla="*/ 1377332 h 3360929"/>
                <a:gd name="connsiteX7" fmla="*/ 2828769 w 2828818"/>
                <a:gd name="connsiteY7" fmla="*/ 2091483 h 3360929"/>
                <a:gd name="connsiteX8" fmla="*/ 2522497 w 2828818"/>
                <a:gd name="connsiteY8" fmla="*/ 2964989 h 3360929"/>
                <a:gd name="connsiteX9" fmla="*/ 1861016 w 2828818"/>
                <a:gd name="connsiteY9" fmla="*/ 3328014 h 3360929"/>
                <a:gd name="connsiteX0" fmla="*/ 1861016 w 2828818"/>
                <a:gd name="connsiteY0" fmla="*/ 3329418 h 3362333"/>
                <a:gd name="connsiteX1" fmla="*/ 832092 w 2828818"/>
                <a:gd name="connsiteY1" fmla="*/ 3220967 h 3362333"/>
                <a:gd name="connsiteX2" fmla="*/ 336057 w 2828818"/>
                <a:gd name="connsiteY2" fmla="*/ 2230588 h 3362333"/>
                <a:gd name="connsiteX3" fmla="*/ 0 w 2828818"/>
                <a:gd name="connsiteY3" fmla="*/ 483358 h 3362333"/>
                <a:gd name="connsiteX4" fmla="*/ 1620462 w 2828818"/>
                <a:gd name="connsiteY4" fmla="*/ 2210428 h 3362333"/>
                <a:gd name="connsiteX5" fmla="*/ 2467865 w 2828818"/>
                <a:gd name="connsiteY5" fmla="*/ 1404 h 3362333"/>
                <a:gd name="connsiteX6" fmla="*/ 2744478 w 2828818"/>
                <a:gd name="connsiteY6" fmla="*/ 1378736 h 3362333"/>
                <a:gd name="connsiteX7" fmla="*/ 2828769 w 2828818"/>
                <a:gd name="connsiteY7" fmla="*/ 2092887 h 3362333"/>
                <a:gd name="connsiteX8" fmla="*/ 2522497 w 2828818"/>
                <a:gd name="connsiteY8" fmla="*/ 2966393 h 3362333"/>
                <a:gd name="connsiteX9" fmla="*/ 1861016 w 2828818"/>
                <a:gd name="connsiteY9" fmla="*/ 3329418 h 3362333"/>
                <a:gd name="connsiteX0" fmla="*/ 1861016 w 2828818"/>
                <a:gd name="connsiteY0" fmla="*/ 3331389 h 3364304"/>
                <a:gd name="connsiteX1" fmla="*/ 832092 w 2828818"/>
                <a:gd name="connsiteY1" fmla="*/ 3222938 h 3364304"/>
                <a:gd name="connsiteX2" fmla="*/ 336057 w 2828818"/>
                <a:gd name="connsiteY2" fmla="*/ 2232559 h 3364304"/>
                <a:gd name="connsiteX3" fmla="*/ 0 w 2828818"/>
                <a:gd name="connsiteY3" fmla="*/ 485329 h 3364304"/>
                <a:gd name="connsiteX4" fmla="*/ 1620462 w 2828818"/>
                <a:gd name="connsiteY4" fmla="*/ 2212399 h 3364304"/>
                <a:gd name="connsiteX5" fmla="*/ 2467865 w 2828818"/>
                <a:gd name="connsiteY5" fmla="*/ 3375 h 3364304"/>
                <a:gd name="connsiteX6" fmla="*/ 2744478 w 2828818"/>
                <a:gd name="connsiteY6" fmla="*/ 1380707 h 3364304"/>
                <a:gd name="connsiteX7" fmla="*/ 2828769 w 2828818"/>
                <a:gd name="connsiteY7" fmla="*/ 2094858 h 3364304"/>
                <a:gd name="connsiteX8" fmla="*/ 2522497 w 2828818"/>
                <a:gd name="connsiteY8" fmla="*/ 2968364 h 3364304"/>
                <a:gd name="connsiteX9" fmla="*/ 1861016 w 2828818"/>
                <a:gd name="connsiteY9" fmla="*/ 3331389 h 336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28818" h="3364304">
                  <a:moveTo>
                    <a:pt x="1861016" y="3331389"/>
                  </a:moveTo>
                  <a:cubicBezTo>
                    <a:pt x="1579282" y="3373818"/>
                    <a:pt x="1086252" y="3406076"/>
                    <a:pt x="832092" y="3222938"/>
                  </a:cubicBezTo>
                  <a:cubicBezTo>
                    <a:pt x="577932" y="3039800"/>
                    <a:pt x="383616" y="2460381"/>
                    <a:pt x="336057" y="2232559"/>
                  </a:cubicBezTo>
                  <a:cubicBezTo>
                    <a:pt x="245031" y="1853480"/>
                    <a:pt x="73233" y="1027264"/>
                    <a:pt x="0" y="485329"/>
                  </a:cubicBezTo>
                  <a:cubicBezTo>
                    <a:pt x="397968" y="401539"/>
                    <a:pt x="1119633" y="1591204"/>
                    <a:pt x="1620462" y="2212399"/>
                  </a:cubicBezTo>
                  <a:cubicBezTo>
                    <a:pt x="1902930" y="1476058"/>
                    <a:pt x="2431930" y="-50801"/>
                    <a:pt x="2467865" y="3375"/>
                  </a:cubicBezTo>
                  <a:cubicBezTo>
                    <a:pt x="2486982" y="-62202"/>
                    <a:pt x="2689582" y="843324"/>
                    <a:pt x="2744478" y="1380707"/>
                  </a:cubicBezTo>
                  <a:lnTo>
                    <a:pt x="2828769" y="2094858"/>
                  </a:lnTo>
                  <a:cubicBezTo>
                    <a:pt x="2830893" y="2570497"/>
                    <a:pt x="2765339" y="2691167"/>
                    <a:pt x="2522497" y="2968364"/>
                  </a:cubicBezTo>
                  <a:cubicBezTo>
                    <a:pt x="2375158" y="3156329"/>
                    <a:pt x="2142750" y="3288960"/>
                    <a:pt x="1861016" y="3331389"/>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Content Placeholder 2">
            <a:extLst>
              <a:ext uri="{FF2B5EF4-FFF2-40B4-BE49-F238E27FC236}">
                <a16:creationId xmlns:a16="http://schemas.microsoft.com/office/drawing/2014/main" id="{2DBA19A2-0AC0-5A5D-697C-B210CEFF3276}"/>
              </a:ext>
            </a:extLst>
          </p:cNvPr>
          <p:cNvSpPr>
            <a:spLocks noGrp="1"/>
          </p:cNvSpPr>
          <p:nvPr>
            <p:ph idx="1"/>
          </p:nvPr>
        </p:nvSpPr>
        <p:spPr>
          <a:xfrm>
            <a:off x="11734083" y="6218605"/>
            <a:ext cx="16810276" cy="14473108"/>
          </a:xfrm>
        </p:spPr>
        <p:txBody>
          <a:bodyPr>
            <a:normAutofit/>
          </a:bodyPr>
          <a:lstStyle/>
          <a:p>
            <a:pPr marL="0" indent="0">
              <a:buNone/>
            </a:pPr>
            <a:r>
              <a:rPr lang="en-GB" sz="5400" dirty="0">
                <a:solidFill>
                  <a:schemeClr val="tx2"/>
                </a:solidFill>
              </a:rPr>
              <a:t>"</a:t>
            </a:r>
            <a:r>
              <a:rPr lang="en-GB" sz="6000" dirty="0">
                <a:solidFill>
                  <a:schemeClr val="tx2"/>
                </a:solidFill>
              </a:rPr>
              <a:t>It's horrible not to be in control of your body" (Bethan).</a:t>
            </a:r>
          </a:p>
          <a:p>
            <a:pPr marL="0" indent="0">
              <a:buNone/>
            </a:pPr>
            <a:endParaRPr lang="en-GB" sz="6000" dirty="0">
              <a:solidFill>
                <a:schemeClr val="tx2"/>
              </a:solidFill>
            </a:endParaRPr>
          </a:p>
          <a:p>
            <a:pPr marL="0" indent="0">
              <a:buNone/>
            </a:pPr>
            <a:r>
              <a:rPr lang="en-GB" sz="6000" dirty="0">
                <a:solidFill>
                  <a:schemeClr val="tx2"/>
                </a:solidFill>
              </a:rPr>
              <a:t>"I just find it all difficult. Yeah, I just find it </a:t>
            </a:r>
            <a:r>
              <a:rPr lang="en-GB" sz="6000" dirty="0">
                <a:solidFill>
                  <a:srgbClr val="335B74"/>
                </a:solidFill>
              </a:rPr>
              <a:t>hard</a:t>
            </a:r>
            <a:r>
              <a:rPr lang="en-GB" sz="6000" dirty="0">
                <a:solidFill>
                  <a:schemeClr val="tx2"/>
                </a:solidFill>
              </a:rPr>
              <a:t> to talk about this. You know, still, after 17 years, it's still hard to come to terms with" (Ellen).</a:t>
            </a:r>
          </a:p>
          <a:p>
            <a:pPr marL="0" indent="0">
              <a:buNone/>
            </a:pPr>
            <a:endParaRPr lang="en-GB" sz="6000" dirty="0">
              <a:solidFill>
                <a:schemeClr val="tx2"/>
              </a:solidFill>
            </a:endParaRPr>
          </a:p>
          <a:p>
            <a:pPr marL="0" indent="0">
              <a:buNone/>
            </a:pPr>
            <a:r>
              <a:rPr lang="en-GB" sz="6000" dirty="0">
                <a:solidFill>
                  <a:schemeClr val="tx2"/>
                </a:solidFill>
              </a:rPr>
              <a:t>"Diabetes for Dummies. Yeah, that series of books, somebody gave to me. I've not even opened it because I resent the whole thing so much" (Natasha).</a:t>
            </a:r>
          </a:p>
          <a:p>
            <a:pPr marL="0" indent="0">
              <a:buNone/>
            </a:pPr>
            <a:endParaRPr lang="en-GB" sz="6000" dirty="0">
              <a:solidFill>
                <a:schemeClr val="tx2"/>
              </a:solidFill>
            </a:endParaRPr>
          </a:p>
          <a:p>
            <a:pPr marL="0" indent="0">
              <a:buNone/>
            </a:pPr>
            <a:r>
              <a:rPr lang="en-GB" sz="6000" dirty="0">
                <a:solidFill>
                  <a:schemeClr val="tx2"/>
                </a:solidFill>
              </a:rPr>
              <a:t>"It is like a control thing. I have no control over my life sometimes whatsoever. But I do have control over how much I eat” (Bethan). </a:t>
            </a:r>
          </a:p>
          <a:p>
            <a:pPr marL="0" indent="0">
              <a:buNone/>
            </a:pPr>
            <a:endParaRPr lang="en-GB" sz="4500" dirty="0">
              <a:solidFill>
                <a:schemeClr val="tx2"/>
              </a:solidFill>
            </a:endParaRPr>
          </a:p>
        </p:txBody>
      </p:sp>
    </p:spTree>
    <p:extLst>
      <p:ext uri="{BB962C8B-B14F-4D97-AF65-F5344CB8AC3E}">
        <p14:creationId xmlns:p14="http://schemas.microsoft.com/office/powerpoint/2010/main" val="3541455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EDEEB-5426-0616-DEAA-844EAEF0BC7C}"/>
              </a:ext>
            </a:extLst>
          </p:cNvPr>
          <p:cNvSpPr>
            <a:spLocks noGrp="1"/>
          </p:cNvSpPr>
          <p:nvPr>
            <p:ph type="title"/>
          </p:nvPr>
        </p:nvSpPr>
        <p:spPr>
          <a:xfrm>
            <a:off x="8969864" y="-2779920"/>
            <a:ext cx="14345068" cy="6919947"/>
          </a:xfrm>
        </p:spPr>
        <p:txBody>
          <a:bodyPr anchor="b">
            <a:normAutofit/>
          </a:bodyPr>
          <a:lstStyle/>
          <a:p>
            <a:pPr algn="ctr"/>
            <a:r>
              <a:rPr lang="en-GB" sz="10100" b="1" dirty="0">
                <a:solidFill>
                  <a:schemeClr val="tx2"/>
                </a:solidFill>
                <a:latin typeface="+mn-lt"/>
              </a:rPr>
              <a:t>Conflicting motivation to change </a:t>
            </a:r>
          </a:p>
        </p:txBody>
      </p:sp>
      <p:sp>
        <p:nvSpPr>
          <p:cNvPr id="8" name="Freeform: Shape 7">
            <a:extLst>
              <a:ext uri="{FF2B5EF4-FFF2-40B4-BE49-F238E27FC236}">
                <a16:creationId xmlns:a16="http://schemas.microsoft.com/office/drawing/2014/main" id="{12B5DE39-BA09-7B42-4003-4F8550E98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862005" flipH="1" flipV="1">
            <a:off x="2114899" y="-650304"/>
            <a:ext cx="2536490" cy="3589716"/>
          </a:xfrm>
          <a:custGeom>
            <a:avLst/>
            <a:gdLst>
              <a:gd name="connsiteX0" fmla="*/ 0 w 1021459"/>
              <a:gd name="connsiteY0" fmla="*/ 480203 h 1151268"/>
              <a:gd name="connsiteX1" fmla="*/ 205383 w 1021459"/>
              <a:gd name="connsiteY1" fmla="*/ 339749 h 1151268"/>
              <a:gd name="connsiteX2" fmla="*/ 234518 w 1021459"/>
              <a:gd name="connsiteY2" fmla="*/ 370332 h 1151268"/>
              <a:gd name="connsiteX3" fmla="*/ 559218 w 1021459"/>
              <a:gd name="connsiteY3" fmla="*/ 756689 h 1151268"/>
              <a:gd name="connsiteX4" fmla="*/ 883382 w 1021459"/>
              <a:gd name="connsiteY4" fmla="*/ 0 h 1151268"/>
              <a:gd name="connsiteX5" fmla="*/ 989197 w 1021459"/>
              <a:gd name="connsiteY5" fmla="*/ 471798 h 1151268"/>
              <a:gd name="connsiteX6" fmla="*/ 1021441 w 1021459"/>
              <a:gd name="connsiteY6" fmla="*/ 716426 h 1151268"/>
              <a:gd name="connsiteX7" fmla="*/ 904281 w 1021459"/>
              <a:gd name="connsiteY7" fmla="*/ 1015641 h 1151268"/>
              <a:gd name="connsiteX8" fmla="*/ 651239 w 1021459"/>
              <a:gd name="connsiteY8" fmla="*/ 1139993 h 1151268"/>
              <a:gd name="connsiteX9" fmla="*/ 257636 w 1021459"/>
              <a:gd name="connsiteY9" fmla="*/ 1102844 h 1151268"/>
              <a:gd name="connsiteX10" fmla="*/ 67884 w 1021459"/>
              <a:gd name="connsiteY10" fmla="*/ 763595 h 1151268"/>
              <a:gd name="connsiteX11" fmla="*/ 1054 w 1021459"/>
              <a:gd name="connsiteY11" fmla="*/ 485262 h 1151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459" h="1151268">
                <a:moveTo>
                  <a:pt x="0" y="480203"/>
                </a:moveTo>
                <a:lnTo>
                  <a:pt x="205383" y="339749"/>
                </a:lnTo>
                <a:lnTo>
                  <a:pt x="234518" y="370332"/>
                </a:lnTo>
                <a:cubicBezTo>
                  <a:pt x="346512" y="495221"/>
                  <a:pt x="463425" y="650296"/>
                  <a:pt x="559218" y="756689"/>
                </a:cubicBezTo>
                <a:lnTo>
                  <a:pt x="883382" y="0"/>
                </a:lnTo>
                <a:cubicBezTo>
                  <a:pt x="926936" y="199703"/>
                  <a:pt x="968197" y="287720"/>
                  <a:pt x="989197" y="471798"/>
                </a:cubicBezTo>
                <a:lnTo>
                  <a:pt x="1021441" y="716426"/>
                </a:lnTo>
                <a:cubicBezTo>
                  <a:pt x="1022254" y="879354"/>
                  <a:pt x="997177" y="920689"/>
                  <a:pt x="904281" y="1015641"/>
                </a:cubicBezTo>
                <a:cubicBezTo>
                  <a:pt x="847918" y="1080027"/>
                  <a:pt x="759013" y="1125459"/>
                  <a:pt x="651239" y="1139993"/>
                </a:cubicBezTo>
                <a:cubicBezTo>
                  <a:pt x="543465" y="1154527"/>
                  <a:pt x="354862" y="1165577"/>
                  <a:pt x="257636" y="1102844"/>
                </a:cubicBezTo>
                <a:cubicBezTo>
                  <a:pt x="160410" y="1040111"/>
                  <a:pt x="86077" y="841634"/>
                  <a:pt x="67884" y="763595"/>
                </a:cubicBezTo>
                <a:cubicBezTo>
                  <a:pt x="50473" y="698669"/>
                  <a:pt x="25338" y="595452"/>
                  <a:pt x="1054" y="485262"/>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0" name="Group 9">
            <a:extLst>
              <a:ext uri="{FF2B5EF4-FFF2-40B4-BE49-F238E27FC236}">
                <a16:creationId xmlns:a16="http://schemas.microsoft.com/office/drawing/2014/main" id="{943FC24A-9617-F1D0-8D4E-27F879E595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741998" y="-121348"/>
            <a:ext cx="3783004" cy="3294184"/>
            <a:chOff x="10366449" y="-38918"/>
            <a:chExt cx="1523437" cy="1056487"/>
          </a:xfrm>
        </p:grpSpPr>
        <p:sp>
          <p:nvSpPr>
            <p:cNvPr id="11" name="Freeform: Shape 10">
              <a:extLst>
                <a:ext uri="{FF2B5EF4-FFF2-40B4-BE49-F238E27FC236}">
                  <a16:creationId xmlns:a16="http://schemas.microsoft.com/office/drawing/2014/main" id="{BDFFEA31-BAB2-02AE-9FB8-465E87C1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964675">
              <a:off x="10366449" y="-38918"/>
              <a:ext cx="1523437" cy="1056487"/>
            </a:xfrm>
            <a:custGeom>
              <a:avLst/>
              <a:gdLst>
                <a:gd name="connsiteX0" fmla="*/ 325537 w 1523437"/>
                <a:gd name="connsiteY0" fmla="*/ 838828 h 1056487"/>
                <a:gd name="connsiteX1" fmla="*/ 0 w 1523437"/>
                <a:gd name="connsiteY1" fmla="*/ 646392 h 1056487"/>
                <a:gd name="connsiteX2" fmla="*/ 19482 w 1523437"/>
                <a:gd name="connsiteY2" fmla="*/ 524888 h 1056487"/>
                <a:gd name="connsiteX3" fmla="*/ 187004 w 1523437"/>
                <a:gd name="connsiteY3" fmla="*/ 169991 h 1056487"/>
                <a:gd name="connsiteX4" fmla="*/ 787409 w 1523437"/>
                <a:gd name="connsiteY4" fmla="*/ 473 h 1056487"/>
                <a:gd name="connsiteX5" fmla="*/ 1214891 w 1523437"/>
                <a:gd name="connsiteY5" fmla="*/ 94289 h 1056487"/>
                <a:gd name="connsiteX6" fmla="*/ 1465991 w 1523437"/>
                <a:gd name="connsiteY6" fmla="*/ 418107 h 1056487"/>
                <a:gd name="connsiteX7" fmla="*/ 1520967 w 1523437"/>
                <a:gd name="connsiteY7" fmla="*/ 1051043 h 1056487"/>
                <a:gd name="connsiteX8" fmla="*/ 1194000 w 1523437"/>
                <a:gd name="connsiteY8" fmla="*/ 1056487 h 1056487"/>
                <a:gd name="connsiteX9" fmla="*/ 1102084 w 1523437"/>
                <a:gd name="connsiteY9" fmla="*/ 502253 h 1056487"/>
                <a:gd name="connsiteX10" fmla="*/ 897264 w 1523437"/>
                <a:gd name="connsiteY10" fmla="*/ 342960 h 1056487"/>
                <a:gd name="connsiteX11" fmla="*/ 466885 w 1523437"/>
                <a:gd name="connsiteY11" fmla="*/ 385718 h 1056487"/>
                <a:gd name="connsiteX12" fmla="*/ 328613 w 1523437"/>
                <a:gd name="connsiteY12" fmla="*/ 812953 h 105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437" h="1056487">
                  <a:moveTo>
                    <a:pt x="325537" y="838828"/>
                  </a:moveTo>
                  <a:lnTo>
                    <a:pt x="0" y="646392"/>
                  </a:lnTo>
                  <a:lnTo>
                    <a:pt x="19482" y="524888"/>
                  </a:lnTo>
                  <a:cubicBezTo>
                    <a:pt x="45296" y="386979"/>
                    <a:pt x="83552" y="275132"/>
                    <a:pt x="187004" y="169991"/>
                  </a:cubicBezTo>
                  <a:cubicBezTo>
                    <a:pt x="340679" y="32713"/>
                    <a:pt x="414535" y="-4793"/>
                    <a:pt x="787409" y="473"/>
                  </a:cubicBezTo>
                  <a:cubicBezTo>
                    <a:pt x="918118" y="3526"/>
                    <a:pt x="1101793" y="24683"/>
                    <a:pt x="1214891" y="94289"/>
                  </a:cubicBezTo>
                  <a:cubicBezTo>
                    <a:pt x="1327988" y="163895"/>
                    <a:pt x="1414979" y="258649"/>
                    <a:pt x="1465991" y="418107"/>
                  </a:cubicBezTo>
                  <a:cubicBezTo>
                    <a:pt x="1517004" y="577566"/>
                    <a:pt x="1529510" y="852336"/>
                    <a:pt x="1520967" y="1051043"/>
                  </a:cubicBezTo>
                  <a:cubicBezTo>
                    <a:pt x="1453892" y="1048474"/>
                    <a:pt x="1228525" y="1050497"/>
                    <a:pt x="1194000" y="1056487"/>
                  </a:cubicBezTo>
                  <a:cubicBezTo>
                    <a:pt x="1182161" y="808066"/>
                    <a:pt x="1151539" y="621174"/>
                    <a:pt x="1102084" y="502253"/>
                  </a:cubicBezTo>
                  <a:cubicBezTo>
                    <a:pt x="1052628" y="383332"/>
                    <a:pt x="1003131" y="362382"/>
                    <a:pt x="897264" y="342960"/>
                  </a:cubicBezTo>
                  <a:cubicBezTo>
                    <a:pt x="791398" y="323537"/>
                    <a:pt x="561660" y="307387"/>
                    <a:pt x="466885" y="385718"/>
                  </a:cubicBezTo>
                  <a:cubicBezTo>
                    <a:pt x="372109" y="464051"/>
                    <a:pt x="353596" y="685333"/>
                    <a:pt x="328613" y="81295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CC1C412C-D5C4-23B4-7FA8-2EBFDB424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964675">
              <a:off x="10366449" y="-38918"/>
              <a:ext cx="1523437" cy="1056487"/>
            </a:xfrm>
            <a:custGeom>
              <a:avLst/>
              <a:gdLst>
                <a:gd name="connsiteX0" fmla="*/ 325537 w 1523437"/>
                <a:gd name="connsiteY0" fmla="*/ 838828 h 1056487"/>
                <a:gd name="connsiteX1" fmla="*/ 0 w 1523437"/>
                <a:gd name="connsiteY1" fmla="*/ 646392 h 1056487"/>
                <a:gd name="connsiteX2" fmla="*/ 19482 w 1523437"/>
                <a:gd name="connsiteY2" fmla="*/ 524888 h 1056487"/>
                <a:gd name="connsiteX3" fmla="*/ 187004 w 1523437"/>
                <a:gd name="connsiteY3" fmla="*/ 169991 h 1056487"/>
                <a:gd name="connsiteX4" fmla="*/ 787409 w 1523437"/>
                <a:gd name="connsiteY4" fmla="*/ 473 h 1056487"/>
                <a:gd name="connsiteX5" fmla="*/ 1214891 w 1523437"/>
                <a:gd name="connsiteY5" fmla="*/ 94289 h 1056487"/>
                <a:gd name="connsiteX6" fmla="*/ 1465991 w 1523437"/>
                <a:gd name="connsiteY6" fmla="*/ 418107 h 1056487"/>
                <a:gd name="connsiteX7" fmla="*/ 1520967 w 1523437"/>
                <a:gd name="connsiteY7" fmla="*/ 1051043 h 1056487"/>
                <a:gd name="connsiteX8" fmla="*/ 1194000 w 1523437"/>
                <a:gd name="connsiteY8" fmla="*/ 1056487 h 1056487"/>
                <a:gd name="connsiteX9" fmla="*/ 1102084 w 1523437"/>
                <a:gd name="connsiteY9" fmla="*/ 502253 h 1056487"/>
                <a:gd name="connsiteX10" fmla="*/ 897264 w 1523437"/>
                <a:gd name="connsiteY10" fmla="*/ 342960 h 1056487"/>
                <a:gd name="connsiteX11" fmla="*/ 466885 w 1523437"/>
                <a:gd name="connsiteY11" fmla="*/ 385718 h 1056487"/>
                <a:gd name="connsiteX12" fmla="*/ 328613 w 1523437"/>
                <a:gd name="connsiteY12" fmla="*/ 812953 h 105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437" h="1056487">
                  <a:moveTo>
                    <a:pt x="325537" y="838828"/>
                  </a:moveTo>
                  <a:lnTo>
                    <a:pt x="0" y="646392"/>
                  </a:lnTo>
                  <a:lnTo>
                    <a:pt x="19482" y="524888"/>
                  </a:lnTo>
                  <a:cubicBezTo>
                    <a:pt x="45296" y="386979"/>
                    <a:pt x="83552" y="275132"/>
                    <a:pt x="187004" y="169991"/>
                  </a:cubicBezTo>
                  <a:cubicBezTo>
                    <a:pt x="340679" y="32713"/>
                    <a:pt x="414535" y="-4793"/>
                    <a:pt x="787409" y="473"/>
                  </a:cubicBezTo>
                  <a:cubicBezTo>
                    <a:pt x="918118" y="3526"/>
                    <a:pt x="1101793" y="24683"/>
                    <a:pt x="1214891" y="94289"/>
                  </a:cubicBezTo>
                  <a:cubicBezTo>
                    <a:pt x="1327988" y="163895"/>
                    <a:pt x="1414979" y="258649"/>
                    <a:pt x="1465991" y="418107"/>
                  </a:cubicBezTo>
                  <a:cubicBezTo>
                    <a:pt x="1517004" y="577566"/>
                    <a:pt x="1529510" y="852336"/>
                    <a:pt x="1520967" y="1051043"/>
                  </a:cubicBezTo>
                  <a:cubicBezTo>
                    <a:pt x="1453892" y="1048474"/>
                    <a:pt x="1228525" y="1050497"/>
                    <a:pt x="1194000" y="1056487"/>
                  </a:cubicBezTo>
                  <a:cubicBezTo>
                    <a:pt x="1182161" y="808066"/>
                    <a:pt x="1151539" y="621174"/>
                    <a:pt x="1102084" y="502253"/>
                  </a:cubicBezTo>
                  <a:cubicBezTo>
                    <a:pt x="1052628" y="383332"/>
                    <a:pt x="1003131" y="362382"/>
                    <a:pt x="897264" y="342960"/>
                  </a:cubicBezTo>
                  <a:cubicBezTo>
                    <a:pt x="791398" y="323537"/>
                    <a:pt x="561660" y="307387"/>
                    <a:pt x="466885" y="385718"/>
                  </a:cubicBezTo>
                  <a:cubicBezTo>
                    <a:pt x="372109" y="464051"/>
                    <a:pt x="353596" y="685333"/>
                    <a:pt x="328613" y="812953"/>
                  </a:cubicBezTo>
                  <a:close/>
                </a:path>
              </a:pathLst>
            </a:custGeom>
            <a:solidFill>
              <a:schemeClr val="accent3">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4" name="Freeform: Shape 13">
            <a:extLst>
              <a:ext uri="{FF2B5EF4-FFF2-40B4-BE49-F238E27FC236}">
                <a16:creationId xmlns:a16="http://schemas.microsoft.com/office/drawing/2014/main" id="{81559590-A825-F332-36C6-EF5DE8B157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944560" y="7850821"/>
            <a:ext cx="1099486" cy="1390038"/>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93CC0718-47AC-74FB-B46C-05A00B222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53843">
            <a:off x="1510683" y="5474541"/>
            <a:ext cx="4095659" cy="1725760"/>
          </a:xfrm>
          <a:custGeom>
            <a:avLst/>
            <a:gdLst>
              <a:gd name="connsiteX0" fmla="*/ 77764 w 3260328"/>
              <a:gd name="connsiteY0" fmla="*/ 1037700 h 2099765"/>
              <a:gd name="connsiteX1" fmla="*/ 6059 w 3260328"/>
              <a:gd name="connsiteY1" fmla="*/ 999637 h 2099765"/>
              <a:gd name="connsiteX2" fmla="*/ 0 w 3260328"/>
              <a:gd name="connsiteY2" fmla="*/ 995566 h 2099765"/>
              <a:gd name="connsiteX3" fmla="*/ 724367 w 3260328"/>
              <a:gd name="connsiteY3" fmla="*/ 21583 h 2099765"/>
              <a:gd name="connsiteX4" fmla="*/ 782350 w 3260328"/>
              <a:gd name="connsiteY4" fmla="*/ 0 h 2099765"/>
              <a:gd name="connsiteX5" fmla="*/ 3260328 w 3260328"/>
              <a:gd name="connsiteY5" fmla="*/ 974255 h 2099765"/>
              <a:gd name="connsiteX6" fmla="*/ 3003455 w 3260328"/>
              <a:gd name="connsiteY6" fmla="*/ 2099765 h 2099765"/>
              <a:gd name="connsiteX7" fmla="*/ 1122761 w 3260328"/>
              <a:gd name="connsiteY7" fmla="*/ 1327497 h 2099765"/>
              <a:gd name="connsiteX8" fmla="*/ 77764 w 3260328"/>
              <a:gd name="connsiteY8" fmla="*/ 1037700 h 2099765"/>
              <a:gd name="connsiteX0" fmla="*/ 71705 w 3254269"/>
              <a:gd name="connsiteY0" fmla="*/ 1037700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71705 w 3254269"/>
              <a:gd name="connsiteY8" fmla="*/ 1037700 h 2099765"/>
              <a:gd name="connsiteX0" fmla="*/ 224731 w 3254269"/>
              <a:gd name="connsiteY0" fmla="*/ 1104531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224731 w 3254269"/>
              <a:gd name="connsiteY8" fmla="*/ 1104531 h 2099765"/>
              <a:gd name="connsiteX0" fmla="*/ 182169 w 3211707"/>
              <a:gd name="connsiteY0" fmla="*/ 1104531 h 2099765"/>
              <a:gd name="connsiteX1" fmla="*/ 37757 w 3211707"/>
              <a:gd name="connsiteY1" fmla="*/ 867591 h 2099765"/>
              <a:gd name="connsiteX2" fmla="*/ 675746 w 3211707"/>
              <a:gd name="connsiteY2" fmla="*/ 21583 h 2099765"/>
              <a:gd name="connsiteX3" fmla="*/ 733729 w 3211707"/>
              <a:gd name="connsiteY3" fmla="*/ 0 h 2099765"/>
              <a:gd name="connsiteX4" fmla="*/ 3211707 w 3211707"/>
              <a:gd name="connsiteY4" fmla="*/ 974255 h 2099765"/>
              <a:gd name="connsiteX5" fmla="*/ 2954834 w 3211707"/>
              <a:gd name="connsiteY5" fmla="*/ 2099765 h 2099765"/>
              <a:gd name="connsiteX6" fmla="*/ 1074140 w 3211707"/>
              <a:gd name="connsiteY6" fmla="*/ 1327497 h 2099765"/>
              <a:gd name="connsiteX7" fmla="*/ 182169 w 3211707"/>
              <a:gd name="connsiteY7" fmla="*/ 1104531 h 2099765"/>
              <a:gd name="connsiteX0" fmla="*/ 138006 w 3231017"/>
              <a:gd name="connsiteY0" fmla="*/ 977672 h 2099765"/>
              <a:gd name="connsiteX1" fmla="*/ 57067 w 3231017"/>
              <a:gd name="connsiteY1" fmla="*/ 867591 h 2099765"/>
              <a:gd name="connsiteX2" fmla="*/ 695056 w 3231017"/>
              <a:gd name="connsiteY2" fmla="*/ 21583 h 2099765"/>
              <a:gd name="connsiteX3" fmla="*/ 753039 w 3231017"/>
              <a:gd name="connsiteY3" fmla="*/ 0 h 2099765"/>
              <a:gd name="connsiteX4" fmla="*/ 3231017 w 3231017"/>
              <a:gd name="connsiteY4" fmla="*/ 974255 h 2099765"/>
              <a:gd name="connsiteX5" fmla="*/ 2974144 w 3231017"/>
              <a:gd name="connsiteY5" fmla="*/ 2099765 h 2099765"/>
              <a:gd name="connsiteX6" fmla="*/ 1093450 w 3231017"/>
              <a:gd name="connsiteY6" fmla="*/ 1327497 h 2099765"/>
              <a:gd name="connsiteX7" fmla="*/ 138006 w 3231017"/>
              <a:gd name="connsiteY7" fmla="*/ 977672 h 2099765"/>
              <a:gd name="connsiteX0" fmla="*/ 95473 w 3188484"/>
              <a:gd name="connsiteY0" fmla="*/ 977672 h 2099765"/>
              <a:gd name="connsiteX1" fmla="*/ 103577 w 3188484"/>
              <a:gd name="connsiteY1" fmla="*/ 722766 h 2099765"/>
              <a:gd name="connsiteX2" fmla="*/ 652523 w 3188484"/>
              <a:gd name="connsiteY2" fmla="*/ 21583 h 2099765"/>
              <a:gd name="connsiteX3" fmla="*/ 710506 w 3188484"/>
              <a:gd name="connsiteY3" fmla="*/ 0 h 2099765"/>
              <a:gd name="connsiteX4" fmla="*/ 3188484 w 3188484"/>
              <a:gd name="connsiteY4" fmla="*/ 974255 h 2099765"/>
              <a:gd name="connsiteX5" fmla="*/ 2931611 w 3188484"/>
              <a:gd name="connsiteY5" fmla="*/ 2099765 h 2099765"/>
              <a:gd name="connsiteX6" fmla="*/ 1050917 w 3188484"/>
              <a:gd name="connsiteY6" fmla="*/ 1327497 h 2099765"/>
              <a:gd name="connsiteX7" fmla="*/ 95473 w 3188484"/>
              <a:gd name="connsiteY7" fmla="*/ 977672 h 2099765"/>
              <a:gd name="connsiteX0" fmla="*/ 92795 w 3185806"/>
              <a:gd name="connsiteY0" fmla="*/ 977672 h 2099765"/>
              <a:gd name="connsiteX1" fmla="*/ 108517 w 3185806"/>
              <a:gd name="connsiteY1" fmla="*/ 762633 h 2099765"/>
              <a:gd name="connsiteX2" fmla="*/ 649845 w 3185806"/>
              <a:gd name="connsiteY2" fmla="*/ 21583 h 2099765"/>
              <a:gd name="connsiteX3" fmla="*/ 707828 w 3185806"/>
              <a:gd name="connsiteY3" fmla="*/ 0 h 2099765"/>
              <a:gd name="connsiteX4" fmla="*/ 3185806 w 3185806"/>
              <a:gd name="connsiteY4" fmla="*/ 974255 h 2099765"/>
              <a:gd name="connsiteX5" fmla="*/ 2928933 w 3185806"/>
              <a:gd name="connsiteY5" fmla="*/ 2099765 h 2099765"/>
              <a:gd name="connsiteX6" fmla="*/ 1048239 w 3185806"/>
              <a:gd name="connsiteY6" fmla="*/ 1327497 h 2099765"/>
              <a:gd name="connsiteX7" fmla="*/ 92795 w 3185806"/>
              <a:gd name="connsiteY7" fmla="*/ 977672 h 2099765"/>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048239 w 3185806"/>
              <a:gd name="connsiteY6" fmla="*/ 1327497 h 1873776"/>
              <a:gd name="connsiteX7" fmla="*/ 92795 w 3185806"/>
              <a:gd name="connsiteY7" fmla="*/ 977672 h 1873776"/>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229887 w 3185806"/>
              <a:gd name="connsiteY6" fmla="*/ 1323405 h 1873776"/>
              <a:gd name="connsiteX7" fmla="*/ 92795 w 3185806"/>
              <a:gd name="connsiteY7" fmla="*/ 977672 h 1873776"/>
              <a:gd name="connsiteX0" fmla="*/ 92795 w 3185806"/>
              <a:gd name="connsiteY0" fmla="*/ 1034597 h 1930701"/>
              <a:gd name="connsiteX1" fmla="*/ 108517 w 3185806"/>
              <a:gd name="connsiteY1" fmla="*/ 819558 h 1930701"/>
              <a:gd name="connsiteX2" fmla="*/ 523031 w 3185806"/>
              <a:gd name="connsiteY2" fmla="*/ 0 h 1930701"/>
              <a:gd name="connsiteX3" fmla="*/ 707828 w 3185806"/>
              <a:gd name="connsiteY3" fmla="*/ 56925 h 1930701"/>
              <a:gd name="connsiteX4" fmla="*/ 3185806 w 3185806"/>
              <a:gd name="connsiteY4" fmla="*/ 1031180 h 1930701"/>
              <a:gd name="connsiteX5" fmla="*/ 3037775 w 3185806"/>
              <a:gd name="connsiteY5" fmla="*/ 1930701 h 1930701"/>
              <a:gd name="connsiteX6" fmla="*/ 1229887 w 3185806"/>
              <a:gd name="connsiteY6" fmla="*/ 1380330 h 1930701"/>
              <a:gd name="connsiteX7" fmla="*/ 92795 w 3185806"/>
              <a:gd name="connsiteY7" fmla="*/ 1034597 h 1930701"/>
              <a:gd name="connsiteX0" fmla="*/ 92795 w 3150904"/>
              <a:gd name="connsiteY0" fmla="*/ 1034597 h 1930701"/>
              <a:gd name="connsiteX1" fmla="*/ 108517 w 3150904"/>
              <a:gd name="connsiteY1" fmla="*/ 819558 h 1930701"/>
              <a:gd name="connsiteX2" fmla="*/ 523031 w 3150904"/>
              <a:gd name="connsiteY2" fmla="*/ 0 h 1930701"/>
              <a:gd name="connsiteX3" fmla="*/ 707828 w 3150904"/>
              <a:gd name="connsiteY3" fmla="*/ 56925 h 1930701"/>
              <a:gd name="connsiteX4" fmla="*/ 3150904 w 3150904"/>
              <a:gd name="connsiteY4" fmla="*/ 1207826 h 1930701"/>
              <a:gd name="connsiteX5" fmla="*/ 3037775 w 3150904"/>
              <a:gd name="connsiteY5" fmla="*/ 1930701 h 1930701"/>
              <a:gd name="connsiteX6" fmla="*/ 1229887 w 3150904"/>
              <a:gd name="connsiteY6" fmla="*/ 1380330 h 1930701"/>
              <a:gd name="connsiteX7" fmla="*/ 92795 w 3150904"/>
              <a:gd name="connsiteY7" fmla="*/ 1034597 h 1930701"/>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98133 h 1994819"/>
              <a:gd name="connsiteX1" fmla="*/ 108517 w 3150904"/>
              <a:gd name="connsiteY1" fmla="*/ 883094 h 1994819"/>
              <a:gd name="connsiteX2" fmla="*/ 453022 w 3150904"/>
              <a:gd name="connsiteY2" fmla="*/ 0 h 1994819"/>
              <a:gd name="connsiteX3" fmla="*/ 707828 w 3150904"/>
              <a:gd name="connsiteY3" fmla="*/ 120461 h 1994819"/>
              <a:gd name="connsiteX4" fmla="*/ 3150904 w 3150904"/>
              <a:gd name="connsiteY4" fmla="*/ 1271362 h 1994819"/>
              <a:gd name="connsiteX5" fmla="*/ 3037775 w 3150904"/>
              <a:gd name="connsiteY5" fmla="*/ 1994237 h 1994819"/>
              <a:gd name="connsiteX6" fmla="*/ 1229887 w 3150904"/>
              <a:gd name="connsiteY6" fmla="*/ 1443866 h 1994819"/>
              <a:gd name="connsiteX7" fmla="*/ 92795 w 3150904"/>
              <a:gd name="connsiteY7" fmla="*/ 1098133 h 1994819"/>
              <a:gd name="connsiteX0" fmla="*/ 59173 w 3117282"/>
              <a:gd name="connsiteY0" fmla="*/ 1098133 h 1994819"/>
              <a:gd name="connsiteX1" fmla="*/ 74895 w 3117282"/>
              <a:gd name="connsiteY1" fmla="*/ 883094 h 1994819"/>
              <a:gd name="connsiteX2" fmla="*/ 419400 w 3117282"/>
              <a:gd name="connsiteY2" fmla="*/ 0 h 1994819"/>
              <a:gd name="connsiteX3" fmla="*/ 674206 w 3117282"/>
              <a:gd name="connsiteY3" fmla="*/ 120461 h 1994819"/>
              <a:gd name="connsiteX4" fmla="*/ 3117282 w 3117282"/>
              <a:gd name="connsiteY4" fmla="*/ 1271362 h 1994819"/>
              <a:gd name="connsiteX5" fmla="*/ 3004153 w 3117282"/>
              <a:gd name="connsiteY5" fmla="*/ 1994237 h 1994819"/>
              <a:gd name="connsiteX6" fmla="*/ 1196265 w 3117282"/>
              <a:gd name="connsiteY6" fmla="*/ 1443866 h 1994819"/>
              <a:gd name="connsiteX7" fmla="*/ 59173 w 3117282"/>
              <a:gd name="connsiteY7" fmla="*/ 1098133 h 1994819"/>
              <a:gd name="connsiteX0" fmla="*/ 33984 w 3092093"/>
              <a:gd name="connsiteY0" fmla="*/ 1098133 h 1994819"/>
              <a:gd name="connsiteX1" fmla="*/ 49706 w 3092093"/>
              <a:gd name="connsiteY1" fmla="*/ 883094 h 1994819"/>
              <a:gd name="connsiteX2" fmla="*/ 394211 w 3092093"/>
              <a:gd name="connsiteY2" fmla="*/ 0 h 1994819"/>
              <a:gd name="connsiteX3" fmla="*/ 649017 w 3092093"/>
              <a:gd name="connsiteY3" fmla="*/ 120461 h 1994819"/>
              <a:gd name="connsiteX4" fmla="*/ 3092093 w 3092093"/>
              <a:gd name="connsiteY4" fmla="*/ 1271362 h 1994819"/>
              <a:gd name="connsiteX5" fmla="*/ 2978964 w 3092093"/>
              <a:gd name="connsiteY5" fmla="*/ 1994237 h 1994819"/>
              <a:gd name="connsiteX6" fmla="*/ 1171076 w 3092093"/>
              <a:gd name="connsiteY6" fmla="*/ 1443866 h 1994819"/>
              <a:gd name="connsiteX7" fmla="*/ 33984 w 3092093"/>
              <a:gd name="connsiteY7" fmla="*/ 1098133 h 1994819"/>
              <a:gd name="connsiteX0" fmla="*/ 77623 w 3074229"/>
              <a:gd name="connsiteY0" fmla="*/ 1127420 h 1994819"/>
              <a:gd name="connsiteX1" fmla="*/ 31842 w 3074229"/>
              <a:gd name="connsiteY1" fmla="*/ 883094 h 1994819"/>
              <a:gd name="connsiteX2" fmla="*/ 376347 w 3074229"/>
              <a:gd name="connsiteY2" fmla="*/ 0 h 1994819"/>
              <a:gd name="connsiteX3" fmla="*/ 631153 w 3074229"/>
              <a:gd name="connsiteY3" fmla="*/ 120461 h 1994819"/>
              <a:gd name="connsiteX4" fmla="*/ 3074229 w 3074229"/>
              <a:gd name="connsiteY4" fmla="*/ 1271362 h 1994819"/>
              <a:gd name="connsiteX5" fmla="*/ 2961100 w 3074229"/>
              <a:gd name="connsiteY5" fmla="*/ 1994237 h 1994819"/>
              <a:gd name="connsiteX6" fmla="*/ 1153212 w 3074229"/>
              <a:gd name="connsiteY6" fmla="*/ 1443866 h 1994819"/>
              <a:gd name="connsiteX7" fmla="*/ 77623 w 3074229"/>
              <a:gd name="connsiteY7" fmla="*/ 1127420 h 1994819"/>
              <a:gd name="connsiteX0" fmla="*/ 32339 w 3028945"/>
              <a:gd name="connsiteY0" fmla="*/ 1127420 h 1994819"/>
              <a:gd name="connsiteX1" fmla="*/ 50981 w 3028945"/>
              <a:gd name="connsiteY1" fmla="*/ 937929 h 1994819"/>
              <a:gd name="connsiteX2" fmla="*/ 331063 w 3028945"/>
              <a:gd name="connsiteY2" fmla="*/ 0 h 1994819"/>
              <a:gd name="connsiteX3" fmla="*/ 585869 w 3028945"/>
              <a:gd name="connsiteY3" fmla="*/ 120461 h 1994819"/>
              <a:gd name="connsiteX4" fmla="*/ 3028945 w 3028945"/>
              <a:gd name="connsiteY4" fmla="*/ 1271362 h 1994819"/>
              <a:gd name="connsiteX5" fmla="*/ 2915816 w 3028945"/>
              <a:gd name="connsiteY5" fmla="*/ 1994237 h 1994819"/>
              <a:gd name="connsiteX6" fmla="*/ 1107928 w 3028945"/>
              <a:gd name="connsiteY6" fmla="*/ 1443866 h 1994819"/>
              <a:gd name="connsiteX7" fmla="*/ 32339 w 3028945"/>
              <a:gd name="connsiteY7" fmla="*/ 1127420 h 1994819"/>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32339 w 3028945"/>
              <a:gd name="connsiteY6" fmla="*/ 1127420 h 1887171"/>
              <a:gd name="connsiteX0" fmla="*/ 32339 w 3028945"/>
              <a:gd name="connsiteY0" fmla="*/ 1127420 h 1958009"/>
              <a:gd name="connsiteX1" fmla="*/ 50981 w 3028945"/>
              <a:gd name="connsiteY1" fmla="*/ 937929 h 1958009"/>
              <a:gd name="connsiteX2" fmla="*/ 331063 w 3028945"/>
              <a:gd name="connsiteY2" fmla="*/ 0 h 1958009"/>
              <a:gd name="connsiteX3" fmla="*/ 585869 w 3028945"/>
              <a:gd name="connsiteY3" fmla="*/ 120461 h 1958009"/>
              <a:gd name="connsiteX4" fmla="*/ 3028945 w 3028945"/>
              <a:gd name="connsiteY4" fmla="*/ 1271362 h 1958009"/>
              <a:gd name="connsiteX5" fmla="*/ 2923217 w 3028945"/>
              <a:gd name="connsiteY5" fmla="*/ 1957497 h 1958009"/>
              <a:gd name="connsiteX6" fmla="*/ 32339 w 3028945"/>
              <a:gd name="connsiteY6" fmla="*/ 1127420 h 1958009"/>
              <a:gd name="connsiteX0" fmla="*/ 32339 w 3157543"/>
              <a:gd name="connsiteY0" fmla="*/ 1127420 h 2042457"/>
              <a:gd name="connsiteX1" fmla="*/ 50981 w 3157543"/>
              <a:gd name="connsiteY1" fmla="*/ 937929 h 2042457"/>
              <a:gd name="connsiteX2" fmla="*/ 331063 w 3157543"/>
              <a:gd name="connsiteY2" fmla="*/ 0 h 2042457"/>
              <a:gd name="connsiteX3" fmla="*/ 585869 w 3157543"/>
              <a:gd name="connsiteY3" fmla="*/ 120461 h 2042457"/>
              <a:gd name="connsiteX4" fmla="*/ 3028945 w 3157543"/>
              <a:gd name="connsiteY4" fmla="*/ 1271362 h 2042457"/>
              <a:gd name="connsiteX5" fmla="*/ 3154325 w 3157543"/>
              <a:gd name="connsiteY5" fmla="*/ 2042008 h 2042457"/>
              <a:gd name="connsiteX6" fmla="*/ 32339 w 3157543"/>
              <a:gd name="connsiteY6" fmla="*/ 1127420 h 2042457"/>
              <a:gd name="connsiteX0" fmla="*/ 32339 w 3189668"/>
              <a:gd name="connsiteY0" fmla="*/ 1127420 h 2042464"/>
              <a:gd name="connsiteX1" fmla="*/ 50981 w 3189668"/>
              <a:gd name="connsiteY1" fmla="*/ 937929 h 2042464"/>
              <a:gd name="connsiteX2" fmla="*/ 331063 w 3189668"/>
              <a:gd name="connsiteY2" fmla="*/ 0 h 2042464"/>
              <a:gd name="connsiteX3" fmla="*/ 585869 w 3189668"/>
              <a:gd name="connsiteY3" fmla="*/ 120461 h 2042464"/>
              <a:gd name="connsiteX4" fmla="*/ 3189668 w 3189668"/>
              <a:gd name="connsiteY4" fmla="*/ 1280753 h 2042464"/>
              <a:gd name="connsiteX5" fmla="*/ 3154325 w 3189668"/>
              <a:gd name="connsiteY5" fmla="*/ 2042008 h 2042464"/>
              <a:gd name="connsiteX6" fmla="*/ 32339 w 3189668"/>
              <a:gd name="connsiteY6" fmla="*/ 1127420 h 204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9668" h="2042464">
                <a:moveTo>
                  <a:pt x="32339" y="1127420"/>
                </a:moveTo>
                <a:cubicBezTo>
                  <a:pt x="4130" y="1083353"/>
                  <a:pt x="-31282" y="1118420"/>
                  <a:pt x="50981" y="937929"/>
                </a:cubicBezTo>
                <a:lnTo>
                  <a:pt x="331063" y="0"/>
                </a:lnTo>
                <a:lnTo>
                  <a:pt x="585869" y="120461"/>
                </a:lnTo>
                <a:cubicBezTo>
                  <a:pt x="1400228" y="504095"/>
                  <a:pt x="3111625" y="1193396"/>
                  <a:pt x="3189668" y="1280753"/>
                </a:cubicBezTo>
                <a:cubicBezTo>
                  <a:pt x="3181687" y="1414762"/>
                  <a:pt x="3182079" y="2062050"/>
                  <a:pt x="3154325" y="2042008"/>
                </a:cubicBezTo>
                <a:cubicBezTo>
                  <a:pt x="2654891" y="2018018"/>
                  <a:pt x="515609" y="1285530"/>
                  <a:pt x="32339" y="1127420"/>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84F457BF-A226-2572-F20A-07DDBEFFE1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53843">
            <a:off x="1526854" y="5474544"/>
            <a:ext cx="4095659" cy="1725760"/>
          </a:xfrm>
          <a:custGeom>
            <a:avLst/>
            <a:gdLst>
              <a:gd name="connsiteX0" fmla="*/ 77764 w 3260328"/>
              <a:gd name="connsiteY0" fmla="*/ 1037700 h 2099765"/>
              <a:gd name="connsiteX1" fmla="*/ 6059 w 3260328"/>
              <a:gd name="connsiteY1" fmla="*/ 999637 h 2099765"/>
              <a:gd name="connsiteX2" fmla="*/ 0 w 3260328"/>
              <a:gd name="connsiteY2" fmla="*/ 995566 h 2099765"/>
              <a:gd name="connsiteX3" fmla="*/ 724367 w 3260328"/>
              <a:gd name="connsiteY3" fmla="*/ 21583 h 2099765"/>
              <a:gd name="connsiteX4" fmla="*/ 782350 w 3260328"/>
              <a:gd name="connsiteY4" fmla="*/ 0 h 2099765"/>
              <a:gd name="connsiteX5" fmla="*/ 3260328 w 3260328"/>
              <a:gd name="connsiteY5" fmla="*/ 974255 h 2099765"/>
              <a:gd name="connsiteX6" fmla="*/ 3003455 w 3260328"/>
              <a:gd name="connsiteY6" fmla="*/ 2099765 h 2099765"/>
              <a:gd name="connsiteX7" fmla="*/ 1122761 w 3260328"/>
              <a:gd name="connsiteY7" fmla="*/ 1327497 h 2099765"/>
              <a:gd name="connsiteX8" fmla="*/ 77764 w 3260328"/>
              <a:gd name="connsiteY8" fmla="*/ 1037700 h 2099765"/>
              <a:gd name="connsiteX0" fmla="*/ 71705 w 3254269"/>
              <a:gd name="connsiteY0" fmla="*/ 1037700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71705 w 3254269"/>
              <a:gd name="connsiteY8" fmla="*/ 1037700 h 2099765"/>
              <a:gd name="connsiteX0" fmla="*/ 224731 w 3254269"/>
              <a:gd name="connsiteY0" fmla="*/ 1104531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224731 w 3254269"/>
              <a:gd name="connsiteY8" fmla="*/ 1104531 h 2099765"/>
              <a:gd name="connsiteX0" fmla="*/ 182169 w 3211707"/>
              <a:gd name="connsiteY0" fmla="*/ 1104531 h 2099765"/>
              <a:gd name="connsiteX1" fmla="*/ 37757 w 3211707"/>
              <a:gd name="connsiteY1" fmla="*/ 867591 h 2099765"/>
              <a:gd name="connsiteX2" fmla="*/ 675746 w 3211707"/>
              <a:gd name="connsiteY2" fmla="*/ 21583 h 2099765"/>
              <a:gd name="connsiteX3" fmla="*/ 733729 w 3211707"/>
              <a:gd name="connsiteY3" fmla="*/ 0 h 2099765"/>
              <a:gd name="connsiteX4" fmla="*/ 3211707 w 3211707"/>
              <a:gd name="connsiteY4" fmla="*/ 974255 h 2099765"/>
              <a:gd name="connsiteX5" fmla="*/ 2954834 w 3211707"/>
              <a:gd name="connsiteY5" fmla="*/ 2099765 h 2099765"/>
              <a:gd name="connsiteX6" fmla="*/ 1074140 w 3211707"/>
              <a:gd name="connsiteY6" fmla="*/ 1327497 h 2099765"/>
              <a:gd name="connsiteX7" fmla="*/ 182169 w 3211707"/>
              <a:gd name="connsiteY7" fmla="*/ 1104531 h 2099765"/>
              <a:gd name="connsiteX0" fmla="*/ 138006 w 3231017"/>
              <a:gd name="connsiteY0" fmla="*/ 977672 h 2099765"/>
              <a:gd name="connsiteX1" fmla="*/ 57067 w 3231017"/>
              <a:gd name="connsiteY1" fmla="*/ 867591 h 2099765"/>
              <a:gd name="connsiteX2" fmla="*/ 695056 w 3231017"/>
              <a:gd name="connsiteY2" fmla="*/ 21583 h 2099765"/>
              <a:gd name="connsiteX3" fmla="*/ 753039 w 3231017"/>
              <a:gd name="connsiteY3" fmla="*/ 0 h 2099765"/>
              <a:gd name="connsiteX4" fmla="*/ 3231017 w 3231017"/>
              <a:gd name="connsiteY4" fmla="*/ 974255 h 2099765"/>
              <a:gd name="connsiteX5" fmla="*/ 2974144 w 3231017"/>
              <a:gd name="connsiteY5" fmla="*/ 2099765 h 2099765"/>
              <a:gd name="connsiteX6" fmla="*/ 1093450 w 3231017"/>
              <a:gd name="connsiteY6" fmla="*/ 1327497 h 2099765"/>
              <a:gd name="connsiteX7" fmla="*/ 138006 w 3231017"/>
              <a:gd name="connsiteY7" fmla="*/ 977672 h 2099765"/>
              <a:gd name="connsiteX0" fmla="*/ 95473 w 3188484"/>
              <a:gd name="connsiteY0" fmla="*/ 977672 h 2099765"/>
              <a:gd name="connsiteX1" fmla="*/ 103577 w 3188484"/>
              <a:gd name="connsiteY1" fmla="*/ 722766 h 2099765"/>
              <a:gd name="connsiteX2" fmla="*/ 652523 w 3188484"/>
              <a:gd name="connsiteY2" fmla="*/ 21583 h 2099765"/>
              <a:gd name="connsiteX3" fmla="*/ 710506 w 3188484"/>
              <a:gd name="connsiteY3" fmla="*/ 0 h 2099765"/>
              <a:gd name="connsiteX4" fmla="*/ 3188484 w 3188484"/>
              <a:gd name="connsiteY4" fmla="*/ 974255 h 2099765"/>
              <a:gd name="connsiteX5" fmla="*/ 2931611 w 3188484"/>
              <a:gd name="connsiteY5" fmla="*/ 2099765 h 2099765"/>
              <a:gd name="connsiteX6" fmla="*/ 1050917 w 3188484"/>
              <a:gd name="connsiteY6" fmla="*/ 1327497 h 2099765"/>
              <a:gd name="connsiteX7" fmla="*/ 95473 w 3188484"/>
              <a:gd name="connsiteY7" fmla="*/ 977672 h 2099765"/>
              <a:gd name="connsiteX0" fmla="*/ 92795 w 3185806"/>
              <a:gd name="connsiteY0" fmla="*/ 977672 h 2099765"/>
              <a:gd name="connsiteX1" fmla="*/ 108517 w 3185806"/>
              <a:gd name="connsiteY1" fmla="*/ 762633 h 2099765"/>
              <a:gd name="connsiteX2" fmla="*/ 649845 w 3185806"/>
              <a:gd name="connsiteY2" fmla="*/ 21583 h 2099765"/>
              <a:gd name="connsiteX3" fmla="*/ 707828 w 3185806"/>
              <a:gd name="connsiteY3" fmla="*/ 0 h 2099765"/>
              <a:gd name="connsiteX4" fmla="*/ 3185806 w 3185806"/>
              <a:gd name="connsiteY4" fmla="*/ 974255 h 2099765"/>
              <a:gd name="connsiteX5" fmla="*/ 2928933 w 3185806"/>
              <a:gd name="connsiteY5" fmla="*/ 2099765 h 2099765"/>
              <a:gd name="connsiteX6" fmla="*/ 1048239 w 3185806"/>
              <a:gd name="connsiteY6" fmla="*/ 1327497 h 2099765"/>
              <a:gd name="connsiteX7" fmla="*/ 92795 w 3185806"/>
              <a:gd name="connsiteY7" fmla="*/ 977672 h 2099765"/>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048239 w 3185806"/>
              <a:gd name="connsiteY6" fmla="*/ 1327497 h 1873776"/>
              <a:gd name="connsiteX7" fmla="*/ 92795 w 3185806"/>
              <a:gd name="connsiteY7" fmla="*/ 977672 h 1873776"/>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229887 w 3185806"/>
              <a:gd name="connsiteY6" fmla="*/ 1323405 h 1873776"/>
              <a:gd name="connsiteX7" fmla="*/ 92795 w 3185806"/>
              <a:gd name="connsiteY7" fmla="*/ 977672 h 1873776"/>
              <a:gd name="connsiteX0" fmla="*/ 92795 w 3185806"/>
              <a:gd name="connsiteY0" fmla="*/ 1034597 h 1930701"/>
              <a:gd name="connsiteX1" fmla="*/ 108517 w 3185806"/>
              <a:gd name="connsiteY1" fmla="*/ 819558 h 1930701"/>
              <a:gd name="connsiteX2" fmla="*/ 523031 w 3185806"/>
              <a:gd name="connsiteY2" fmla="*/ 0 h 1930701"/>
              <a:gd name="connsiteX3" fmla="*/ 707828 w 3185806"/>
              <a:gd name="connsiteY3" fmla="*/ 56925 h 1930701"/>
              <a:gd name="connsiteX4" fmla="*/ 3185806 w 3185806"/>
              <a:gd name="connsiteY4" fmla="*/ 1031180 h 1930701"/>
              <a:gd name="connsiteX5" fmla="*/ 3037775 w 3185806"/>
              <a:gd name="connsiteY5" fmla="*/ 1930701 h 1930701"/>
              <a:gd name="connsiteX6" fmla="*/ 1229887 w 3185806"/>
              <a:gd name="connsiteY6" fmla="*/ 1380330 h 1930701"/>
              <a:gd name="connsiteX7" fmla="*/ 92795 w 3185806"/>
              <a:gd name="connsiteY7" fmla="*/ 1034597 h 1930701"/>
              <a:gd name="connsiteX0" fmla="*/ 92795 w 3150904"/>
              <a:gd name="connsiteY0" fmla="*/ 1034597 h 1930701"/>
              <a:gd name="connsiteX1" fmla="*/ 108517 w 3150904"/>
              <a:gd name="connsiteY1" fmla="*/ 819558 h 1930701"/>
              <a:gd name="connsiteX2" fmla="*/ 523031 w 3150904"/>
              <a:gd name="connsiteY2" fmla="*/ 0 h 1930701"/>
              <a:gd name="connsiteX3" fmla="*/ 707828 w 3150904"/>
              <a:gd name="connsiteY3" fmla="*/ 56925 h 1930701"/>
              <a:gd name="connsiteX4" fmla="*/ 3150904 w 3150904"/>
              <a:gd name="connsiteY4" fmla="*/ 1207826 h 1930701"/>
              <a:gd name="connsiteX5" fmla="*/ 3037775 w 3150904"/>
              <a:gd name="connsiteY5" fmla="*/ 1930701 h 1930701"/>
              <a:gd name="connsiteX6" fmla="*/ 1229887 w 3150904"/>
              <a:gd name="connsiteY6" fmla="*/ 1380330 h 1930701"/>
              <a:gd name="connsiteX7" fmla="*/ 92795 w 3150904"/>
              <a:gd name="connsiteY7" fmla="*/ 1034597 h 1930701"/>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98133 h 1994819"/>
              <a:gd name="connsiteX1" fmla="*/ 108517 w 3150904"/>
              <a:gd name="connsiteY1" fmla="*/ 883094 h 1994819"/>
              <a:gd name="connsiteX2" fmla="*/ 453022 w 3150904"/>
              <a:gd name="connsiteY2" fmla="*/ 0 h 1994819"/>
              <a:gd name="connsiteX3" fmla="*/ 707828 w 3150904"/>
              <a:gd name="connsiteY3" fmla="*/ 120461 h 1994819"/>
              <a:gd name="connsiteX4" fmla="*/ 3150904 w 3150904"/>
              <a:gd name="connsiteY4" fmla="*/ 1271362 h 1994819"/>
              <a:gd name="connsiteX5" fmla="*/ 3037775 w 3150904"/>
              <a:gd name="connsiteY5" fmla="*/ 1994237 h 1994819"/>
              <a:gd name="connsiteX6" fmla="*/ 1229887 w 3150904"/>
              <a:gd name="connsiteY6" fmla="*/ 1443866 h 1994819"/>
              <a:gd name="connsiteX7" fmla="*/ 92795 w 3150904"/>
              <a:gd name="connsiteY7" fmla="*/ 1098133 h 1994819"/>
              <a:gd name="connsiteX0" fmla="*/ 59173 w 3117282"/>
              <a:gd name="connsiteY0" fmla="*/ 1098133 h 1994819"/>
              <a:gd name="connsiteX1" fmla="*/ 74895 w 3117282"/>
              <a:gd name="connsiteY1" fmla="*/ 883094 h 1994819"/>
              <a:gd name="connsiteX2" fmla="*/ 419400 w 3117282"/>
              <a:gd name="connsiteY2" fmla="*/ 0 h 1994819"/>
              <a:gd name="connsiteX3" fmla="*/ 674206 w 3117282"/>
              <a:gd name="connsiteY3" fmla="*/ 120461 h 1994819"/>
              <a:gd name="connsiteX4" fmla="*/ 3117282 w 3117282"/>
              <a:gd name="connsiteY4" fmla="*/ 1271362 h 1994819"/>
              <a:gd name="connsiteX5" fmla="*/ 3004153 w 3117282"/>
              <a:gd name="connsiteY5" fmla="*/ 1994237 h 1994819"/>
              <a:gd name="connsiteX6" fmla="*/ 1196265 w 3117282"/>
              <a:gd name="connsiteY6" fmla="*/ 1443866 h 1994819"/>
              <a:gd name="connsiteX7" fmla="*/ 59173 w 3117282"/>
              <a:gd name="connsiteY7" fmla="*/ 1098133 h 1994819"/>
              <a:gd name="connsiteX0" fmla="*/ 33984 w 3092093"/>
              <a:gd name="connsiteY0" fmla="*/ 1098133 h 1994819"/>
              <a:gd name="connsiteX1" fmla="*/ 49706 w 3092093"/>
              <a:gd name="connsiteY1" fmla="*/ 883094 h 1994819"/>
              <a:gd name="connsiteX2" fmla="*/ 394211 w 3092093"/>
              <a:gd name="connsiteY2" fmla="*/ 0 h 1994819"/>
              <a:gd name="connsiteX3" fmla="*/ 649017 w 3092093"/>
              <a:gd name="connsiteY3" fmla="*/ 120461 h 1994819"/>
              <a:gd name="connsiteX4" fmla="*/ 3092093 w 3092093"/>
              <a:gd name="connsiteY4" fmla="*/ 1271362 h 1994819"/>
              <a:gd name="connsiteX5" fmla="*/ 2978964 w 3092093"/>
              <a:gd name="connsiteY5" fmla="*/ 1994237 h 1994819"/>
              <a:gd name="connsiteX6" fmla="*/ 1171076 w 3092093"/>
              <a:gd name="connsiteY6" fmla="*/ 1443866 h 1994819"/>
              <a:gd name="connsiteX7" fmla="*/ 33984 w 3092093"/>
              <a:gd name="connsiteY7" fmla="*/ 1098133 h 1994819"/>
              <a:gd name="connsiteX0" fmla="*/ 77623 w 3074229"/>
              <a:gd name="connsiteY0" fmla="*/ 1127420 h 1994819"/>
              <a:gd name="connsiteX1" fmla="*/ 31842 w 3074229"/>
              <a:gd name="connsiteY1" fmla="*/ 883094 h 1994819"/>
              <a:gd name="connsiteX2" fmla="*/ 376347 w 3074229"/>
              <a:gd name="connsiteY2" fmla="*/ 0 h 1994819"/>
              <a:gd name="connsiteX3" fmla="*/ 631153 w 3074229"/>
              <a:gd name="connsiteY3" fmla="*/ 120461 h 1994819"/>
              <a:gd name="connsiteX4" fmla="*/ 3074229 w 3074229"/>
              <a:gd name="connsiteY4" fmla="*/ 1271362 h 1994819"/>
              <a:gd name="connsiteX5" fmla="*/ 2961100 w 3074229"/>
              <a:gd name="connsiteY5" fmla="*/ 1994237 h 1994819"/>
              <a:gd name="connsiteX6" fmla="*/ 1153212 w 3074229"/>
              <a:gd name="connsiteY6" fmla="*/ 1443866 h 1994819"/>
              <a:gd name="connsiteX7" fmla="*/ 77623 w 3074229"/>
              <a:gd name="connsiteY7" fmla="*/ 1127420 h 1994819"/>
              <a:gd name="connsiteX0" fmla="*/ 32339 w 3028945"/>
              <a:gd name="connsiteY0" fmla="*/ 1127420 h 1994819"/>
              <a:gd name="connsiteX1" fmla="*/ 50981 w 3028945"/>
              <a:gd name="connsiteY1" fmla="*/ 937929 h 1994819"/>
              <a:gd name="connsiteX2" fmla="*/ 331063 w 3028945"/>
              <a:gd name="connsiteY2" fmla="*/ 0 h 1994819"/>
              <a:gd name="connsiteX3" fmla="*/ 585869 w 3028945"/>
              <a:gd name="connsiteY3" fmla="*/ 120461 h 1994819"/>
              <a:gd name="connsiteX4" fmla="*/ 3028945 w 3028945"/>
              <a:gd name="connsiteY4" fmla="*/ 1271362 h 1994819"/>
              <a:gd name="connsiteX5" fmla="*/ 2915816 w 3028945"/>
              <a:gd name="connsiteY5" fmla="*/ 1994237 h 1994819"/>
              <a:gd name="connsiteX6" fmla="*/ 1107928 w 3028945"/>
              <a:gd name="connsiteY6" fmla="*/ 1443866 h 1994819"/>
              <a:gd name="connsiteX7" fmla="*/ 32339 w 3028945"/>
              <a:gd name="connsiteY7" fmla="*/ 1127420 h 1994819"/>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32339 w 3028945"/>
              <a:gd name="connsiteY6" fmla="*/ 1127420 h 1887171"/>
              <a:gd name="connsiteX0" fmla="*/ 32339 w 3028945"/>
              <a:gd name="connsiteY0" fmla="*/ 1127420 h 1958009"/>
              <a:gd name="connsiteX1" fmla="*/ 50981 w 3028945"/>
              <a:gd name="connsiteY1" fmla="*/ 937929 h 1958009"/>
              <a:gd name="connsiteX2" fmla="*/ 331063 w 3028945"/>
              <a:gd name="connsiteY2" fmla="*/ 0 h 1958009"/>
              <a:gd name="connsiteX3" fmla="*/ 585869 w 3028945"/>
              <a:gd name="connsiteY3" fmla="*/ 120461 h 1958009"/>
              <a:gd name="connsiteX4" fmla="*/ 3028945 w 3028945"/>
              <a:gd name="connsiteY4" fmla="*/ 1271362 h 1958009"/>
              <a:gd name="connsiteX5" fmla="*/ 2923217 w 3028945"/>
              <a:gd name="connsiteY5" fmla="*/ 1957497 h 1958009"/>
              <a:gd name="connsiteX6" fmla="*/ 32339 w 3028945"/>
              <a:gd name="connsiteY6" fmla="*/ 1127420 h 1958009"/>
              <a:gd name="connsiteX0" fmla="*/ 32339 w 3157543"/>
              <a:gd name="connsiteY0" fmla="*/ 1127420 h 2042457"/>
              <a:gd name="connsiteX1" fmla="*/ 50981 w 3157543"/>
              <a:gd name="connsiteY1" fmla="*/ 937929 h 2042457"/>
              <a:gd name="connsiteX2" fmla="*/ 331063 w 3157543"/>
              <a:gd name="connsiteY2" fmla="*/ 0 h 2042457"/>
              <a:gd name="connsiteX3" fmla="*/ 585869 w 3157543"/>
              <a:gd name="connsiteY3" fmla="*/ 120461 h 2042457"/>
              <a:gd name="connsiteX4" fmla="*/ 3028945 w 3157543"/>
              <a:gd name="connsiteY4" fmla="*/ 1271362 h 2042457"/>
              <a:gd name="connsiteX5" fmla="*/ 3154325 w 3157543"/>
              <a:gd name="connsiteY5" fmla="*/ 2042008 h 2042457"/>
              <a:gd name="connsiteX6" fmla="*/ 32339 w 3157543"/>
              <a:gd name="connsiteY6" fmla="*/ 1127420 h 2042457"/>
              <a:gd name="connsiteX0" fmla="*/ 32339 w 3189668"/>
              <a:gd name="connsiteY0" fmla="*/ 1127420 h 2042464"/>
              <a:gd name="connsiteX1" fmla="*/ 50981 w 3189668"/>
              <a:gd name="connsiteY1" fmla="*/ 937929 h 2042464"/>
              <a:gd name="connsiteX2" fmla="*/ 331063 w 3189668"/>
              <a:gd name="connsiteY2" fmla="*/ 0 h 2042464"/>
              <a:gd name="connsiteX3" fmla="*/ 585869 w 3189668"/>
              <a:gd name="connsiteY3" fmla="*/ 120461 h 2042464"/>
              <a:gd name="connsiteX4" fmla="*/ 3189668 w 3189668"/>
              <a:gd name="connsiteY4" fmla="*/ 1280753 h 2042464"/>
              <a:gd name="connsiteX5" fmla="*/ 3154325 w 3189668"/>
              <a:gd name="connsiteY5" fmla="*/ 2042008 h 2042464"/>
              <a:gd name="connsiteX6" fmla="*/ 32339 w 3189668"/>
              <a:gd name="connsiteY6" fmla="*/ 1127420 h 204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9668" h="2042464">
                <a:moveTo>
                  <a:pt x="32339" y="1127420"/>
                </a:moveTo>
                <a:cubicBezTo>
                  <a:pt x="4130" y="1083353"/>
                  <a:pt x="-31282" y="1118420"/>
                  <a:pt x="50981" y="937929"/>
                </a:cubicBezTo>
                <a:lnTo>
                  <a:pt x="331063" y="0"/>
                </a:lnTo>
                <a:lnTo>
                  <a:pt x="585869" y="120461"/>
                </a:lnTo>
                <a:cubicBezTo>
                  <a:pt x="1400228" y="504095"/>
                  <a:pt x="3111625" y="1193396"/>
                  <a:pt x="3189668" y="1280753"/>
                </a:cubicBezTo>
                <a:cubicBezTo>
                  <a:pt x="3181687" y="1414762"/>
                  <a:pt x="3182079" y="2062050"/>
                  <a:pt x="3154325" y="2042008"/>
                </a:cubicBezTo>
                <a:cubicBezTo>
                  <a:pt x="2654891" y="2018018"/>
                  <a:pt x="515609" y="1285530"/>
                  <a:pt x="32339" y="1127420"/>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C9EDAD6E-3513-14C8-536A-BF91B1E34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79502" y="5491797"/>
            <a:ext cx="1633811" cy="1222496"/>
          </a:xfrm>
          <a:custGeom>
            <a:avLst/>
            <a:gdLst>
              <a:gd name="connsiteX0" fmla="*/ 845218 w 2601267"/>
              <a:gd name="connsiteY0" fmla="*/ 6508 h 3247197"/>
              <a:gd name="connsiteX1" fmla="*/ 666313 w 2601267"/>
              <a:gd name="connsiteY1" fmla="*/ 158908 h 3247197"/>
              <a:gd name="connsiteX2" fmla="*/ 778957 w 2601267"/>
              <a:gd name="connsiteY2" fmla="*/ 3213534 h 3247197"/>
              <a:gd name="connsiteX3" fmla="*/ 1415061 w 2601267"/>
              <a:gd name="connsiteY3" fmla="*/ 3240039 h 3247197"/>
              <a:gd name="connsiteX4" fmla="*/ 1965026 w 2601267"/>
              <a:gd name="connsiteY4" fmla="*/ 2994874 h 3247197"/>
              <a:gd name="connsiteX5" fmla="*/ 2521618 w 2601267"/>
              <a:gd name="connsiteY5" fmla="*/ 2179865 h 3247197"/>
              <a:gd name="connsiteX6" fmla="*/ 2601131 w 2601267"/>
              <a:gd name="connsiteY6" fmla="*/ 1722665 h 3247197"/>
              <a:gd name="connsiteX7" fmla="*/ 2501739 w 2601267"/>
              <a:gd name="connsiteY7" fmla="*/ 1238960 h 3247197"/>
              <a:gd name="connsiteX8" fmla="*/ 2276452 w 2601267"/>
              <a:gd name="connsiteY8" fmla="*/ 801639 h 3247197"/>
              <a:gd name="connsiteX9" fmla="*/ 1627096 w 2601267"/>
              <a:gd name="connsiteY9" fmla="*/ 198665 h 3247197"/>
              <a:gd name="connsiteX10" fmla="*/ 1415061 w 2601267"/>
              <a:gd name="connsiteY10" fmla="*/ 132404 h 3247197"/>
              <a:gd name="connsiteX11" fmla="*/ 1189774 w 2601267"/>
              <a:gd name="connsiteY11" fmla="*/ 79395 h 3247197"/>
              <a:gd name="connsiteX12" fmla="*/ 1024122 w 2601267"/>
              <a:gd name="connsiteY12" fmla="*/ 46265 h 3247197"/>
              <a:gd name="connsiteX13" fmla="*/ 878348 w 2601267"/>
              <a:gd name="connsiteY13" fmla="*/ 52891 h 3247197"/>
              <a:gd name="connsiteX14" fmla="*/ 818713 w 2601267"/>
              <a:gd name="connsiteY14" fmla="*/ 26387 h 3247197"/>
              <a:gd name="connsiteX15" fmla="*/ 845218 w 2601267"/>
              <a:gd name="connsiteY15" fmla="*/ 6508 h 3247197"/>
              <a:gd name="connsiteX0" fmla="*/ 1205667 w 2961716"/>
              <a:gd name="connsiteY0" fmla="*/ 75319 h 3445468"/>
              <a:gd name="connsiteX1" fmla="*/ 72605 w 2961716"/>
              <a:gd name="connsiteY1" fmla="*/ 1175249 h 3445468"/>
              <a:gd name="connsiteX2" fmla="*/ 1139406 w 2961716"/>
              <a:gd name="connsiteY2" fmla="*/ 3282345 h 3445468"/>
              <a:gd name="connsiteX3" fmla="*/ 1775510 w 2961716"/>
              <a:gd name="connsiteY3" fmla="*/ 3308850 h 3445468"/>
              <a:gd name="connsiteX4" fmla="*/ 2325475 w 2961716"/>
              <a:gd name="connsiteY4" fmla="*/ 3063685 h 3445468"/>
              <a:gd name="connsiteX5" fmla="*/ 2882067 w 2961716"/>
              <a:gd name="connsiteY5" fmla="*/ 2248676 h 3445468"/>
              <a:gd name="connsiteX6" fmla="*/ 2961580 w 2961716"/>
              <a:gd name="connsiteY6" fmla="*/ 1791476 h 3445468"/>
              <a:gd name="connsiteX7" fmla="*/ 2862188 w 2961716"/>
              <a:gd name="connsiteY7" fmla="*/ 1307771 h 3445468"/>
              <a:gd name="connsiteX8" fmla="*/ 2636901 w 2961716"/>
              <a:gd name="connsiteY8" fmla="*/ 870450 h 3445468"/>
              <a:gd name="connsiteX9" fmla="*/ 1987545 w 2961716"/>
              <a:gd name="connsiteY9" fmla="*/ 267476 h 3445468"/>
              <a:gd name="connsiteX10" fmla="*/ 1775510 w 2961716"/>
              <a:gd name="connsiteY10" fmla="*/ 201215 h 3445468"/>
              <a:gd name="connsiteX11" fmla="*/ 1550223 w 2961716"/>
              <a:gd name="connsiteY11" fmla="*/ 148206 h 3445468"/>
              <a:gd name="connsiteX12" fmla="*/ 1384571 w 2961716"/>
              <a:gd name="connsiteY12" fmla="*/ 115076 h 3445468"/>
              <a:gd name="connsiteX13" fmla="*/ 1238797 w 2961716"/>
              <a:gd name="connsiteY13" fmla="*/ 121702 h 3445468"/>
              <a:gd name="connsiteX14" fmla="*/ 1179162 w 2961716"/>
              <a:gd name="connsiteY14" fmla="*/ 95198 h 3445468"/>
              <a:gd name="connsiteX15" fmla="*/ 1205667 w 2961716"/>
              <a:gd name="connsiteY15" fmla="*/ 75319 h 3445468"/>
              <a:gd name="connsiteX0" fmla="*/ 1237442 w 2993491"/>
              <a:gd name="connsiteY0" fmla="*/ 75319 h 3308850"/>
              <a:gd name="connsiteX1" fmla="*/ 104380 w 2993491"/>
              <a:gd name="connsiteY1" fmla="*/ 1175249 h 3308850"/>
              <a:gd name="connsiteX2" fmla="*/ 243528 w 2993491"/>
              <a:gd name="connsiteY2" fmla="*/ 2878153 h 3308850"/>
              <a:gd name="connsiteX3" fmla="*/ 1807285 w 2993491"/>
              <a:gd name="connsiteY3" fmla="*/ 3308850 h 3308850"/>
              <a:gd name="connsiteX4" fmla="*/ 2357250 w 2993491"/>
              <a:gd name="connsiteY4" fmla="*/ 3063685 h 3308850"/>
              <a:gd name="connsiteX5" fmla="*/ 2913842 w 2993491"/>
              <a:gd name="connsiteY5" fmla="*/ 2248676 h 3308850"/>
              <a:gd name="connsiteX6" fmla="*/ 2993355 w 2993491"/>
              <a:gd name="connsiteY6" fmla="*/ 1791476 h 3308850"/>
              <a:gd name="connsiteX7" fmla="*/ 2893963 w 2993491"/>
              <a:gd name="connsiteY7" fmla="*/ 1307771 h 3308850"/>
              <a:gd name="connsiteX8" fmla="*/ 2668676 w 2993491"/>
              <a:gd name="connsiteY8" fmla="*/ 870450 h 3308850"/>
              <a:gd name="connsiteX9" fmla="*/ 2019320 w 2993491"/>
              <a:gd name="connsiteY9" fmla="*/ 267476 h 3308850"/>
              <a:gd name="connsiteX10" fmla="*/ 1807285 w 2993491"/>
              <a:gd name="connsiteY10" fmla="*/ 201215 h 3308850"/>
              <a:gd name="connsiteX11" fmla="*/ 1581998 w 2993491"/>
              <a:gd name="connsiteY11" fmla="*/ 148206 h 3308850"/>
              <a:gd name="connsiteX12" fmla="*/ 1416346 w 2993491"/>
              <a:gd name="connsiteY12" fmla="*/ 115076 h 3308850"/>
              <a:gd name="connsiteX13" fmla="*/ 1270572 w 2993491"/>
              <a:gd name="connsiteY13" fmla="*/ 121702 h 3308850"/>
              <a:gd name="connsiteX14" fmla="*/ 1210937 w 2993491"/>
              <a:gd name="connsiteY14" fmla="*/ 95198 h 3308850"/>
              <a:gd name="connsiteX15" fmla="*/ 1237442 w 2993491"/>
              <a:gd name="connsiteY15" fmla="*/ 75319 h 3308850"/>
              <a:gd name="connsiteX0" fmla="*/ 1209047 w 2991601"/>
              <a:gd name="connsiteY0" fmla="*/ 0 h 3213652"/>
              <a:gd name="connsiteX1" fmla="*/ 102490 w 2991601"/>
              <a:gd name="connsiteY1" fmla="*/ 1080051 h 3213652"/>
              <a:gd name="connsiteX2" fmla="*/ 241638 w 2991601"/>
              <a:gd name="connsiteY2" fmla="*/ 2782955 h 3213652"/>
              <a:gd name="connsiteX3" fmla="*/ 1805395 w 2991601"/>
              <a:gd name="connsiteY3" fmla="*/ 3213652 h 3213652"/>
              <a:gd name="connsiteX4" fmla="*/ 2355360 w 2991601"/>
              <a:gd name="connsiteY4" fmla="*/ 2968487 h 3213652"/>
              <a:gd name="connsiteX5" fmla="*/ 2911952 w 2991601"/>
              <a:gd name="connsiteY5" fmla="*/ 2153478 h 3213652"/>
              <a:gd name="connsiteX6" fmla="*/ 2991465 w 2991601"/>
              <a:gd name="connsiteY6" fmla="*/ 1696278 h 3213652"/>
              <a:gd name="connsiteX7" fmla="*/ 2892073 w 2991601"/>
              <a:gd name="connsiteY7" fmla="*/ 1212573 h 3213652"/>
              <a:gd name="connsiteX8" fmla="*/ 2666786 w 2991601"/>
              <a:gd name="connsiteY8" fmla="*/ 775252 h 3213652"/>
              <a:gd name="connsiteX9" fmla="*/ 2017430 w 2991601"/>
              <a:gd name="connsiteY9" fmla="*/ 172278 h 3213652"/>
              <a:gd name="connsiteX10" fmla="*/ 1805395 w 2991601"/>
              <a:gd name="connsiteY10" fmla="*/ 106017 h 3213652"/>
              <a:gd name="connsiteX11" fmla="*/ 1580108 w 2991601"/>
              <a:gd name="connsiteY11" fmla="*/ 53008 h 3213652"/>
              <a:gd name="connsiteX12" fmla="*/ 1414456 w 2991601"/>
              <a:gd name="connsiteY12" fmla="*/ 19878 h 3213652"/>
              <a:gd name="connsiteX13" fmla="*/ 1268682 w 2991601"/>
              <a:gd name="connsiteY13" fmla="*/ 26504 h 3213652"/>
              <a:gd name="connsiteX14" fmla="*/ 1209047 w 2991601"/>
              <a:gd name="connsiteY14" fmla="*/ 0 h 3213652"/>
              <a:gd name="connsiteX0" fmla="*/ 564076 w 2949603"/>
              <a:gd name="connsiteY0" fmla="*/ 153160 h 3201160"/>
              <a:gd name="connsiteX1" fmla="*/ 60492 w 2949603"/>
              <a:gd name="connsiteY1" fmla="*/ 1067559 h 3201160"/>
              <a:gd name="connsiteX2" fmla="*/ 199640 w 2949603"/>
              <a:gd name="connsiteY2" fmla="*/ 2770463 h 3201160"/>
              <a:gd name="connsiteX3" fmla="*/ 1763397 w 2949603"/>
              <a:gd name="connsiteY3" fmla="*/ 3201160 h 3201160"/>
              <a:gd name="connsiteX4" fmla="*/ 2313362 w 2949603"/>
              <a:gd name="connsiteY4" fmla="*/ 2955995 h 3201160"/>
              <a:gd name="connsiteX5" fmla="*/ 2869954 w 2949603"/>
              <a:gd name="connsiteY5" fmla="*/ 2140986 h 3201160"/>
              <a:gd name="connsiteX6" fmla="*/ 2949467 w 2949603"/>
              <a:gd name="connsiteY6" fmla="*/ 1683786 h 3201160"/>
              <a:gd name="connsiteX7" fmla="*/ 2850075 w 2949603"/>
              <a:gd name="connsiteY7" fmla="*/ 1200081 h 3201160"/>
              <a:gd name="connsiteX8" fmla="*/ 2624788 w 2949603"/>
              <a:gd name="connsiteY8" fmla="*/ 762760 h 3201160"/>
              <a:gd name="connsiteX9" fmla="*/ 1975432 w 2949603"/>
              <a:gd name="connsiteY9" fmla="*/ 159786 h 3201160"/>
              <a:gd name="connsiteX10" fmla="*/ 1763397 w 2949603"/>
              <a:gd name="connsiteY10" fmla="*/ 93525 h 3201160"/>
              <a:gd name="connsiteX11" fmla="*/ 1538110 w 2949603"/>
              <a:gd name="connsiteY11" fmla="*/ 40516 h 3201160"/>
              <a:gd name="connsiteX12" fmla="*/ 1372458 w 2949603"/>
              <a:gd name="connsiteY12" fmla="*/ 7386 h 3201160"/>
              <a:gd name="connsiteX13" fmla="*/ 1226684 w 2949603"/>
              <a:gd name="connsiteY13" fmla="*/ 14012 h 3201160"/>
              <a:gd name="connsiteX14" fmla="*/ 564076 w 2949603"/>
              <a:gd name="connsiteY14" fmla="*/ 153160 h 3201160"/>
              <a:gd name="connsiteX0" fmla="*/ 564076 w 2949538"/>
              <a:gd name="connsiteY0" fmla="*/ 153160 h 3201160"/>
              <a:gd name="connsiteX1" fmla="*/ 60492 w 2949538"/>
              <a:gd name="connsiteY1" fmla="*/ 1067559 h 3201160"/>
              <a:gd name="connsiteX2" fmla="*/ 199640 w 2949538"/>
              <a:gd name="connsiteY2" fmla="*/ 2770463 h 3201160"/>
              <a:gd name="connsiteX3" fmla="*/ 1763397 w 2949538"/>
              <a:gd name="connsiteY3" fmla="*/ 3201160 h 3201160"/>
              <a:gd name="connsiteX4" fmla="*/ 2313362 w 2949538"/>
              <a:gd name="connsiteY4" fmla="*/ 2955995 h 3201160"/>
              <a:gd name="connsiteX5" fmla="*/ 2869954 w 2949538"/>
              <a:gd name="connsiteY5" fmla="*/ 2140986 h 3201160"/>
              <a:gd name="connsiteX6" fmla="*/ 2949467 w 2949538"/>
              <a:gd name="connsiteY6" fmla="*/ 1683786 h 3201160"/>
              <a:gd name="connsiteX7" fmla="*/ 2855983 w 2949538"/>
              <a:gd name="connsiteY7" fmla="*/ 1085218 h 3201160"/>
              <a:gd name="connsiteX8" fmla="*/ 2624788 w 2949538"/>
              <a:gd name="connsiteY8" fmla="*/ 762760 h 3201160"/>
              <a:gd name="connsiteX9" fmla="*/ 1975432 w 2949538"/>
              <a:gd name="connsiteY9" fmla="*/ 159786 h 3201160"/>
              <a:gd name="connsiteX10" fmla="*/ 1763397 w 2949538"/>
              <a:gd name="connsiteY10" fmla="*/ 93525 h 3201160"/>
              <a:gd name="connsiteX11" fmla="*/ 1538110 w 2949538"/>
              <a:gd name="connsiteY11" fmla="*/ 40516 h 3201160"/>
              <a:gd name="connsiteX12" fmla="*/ 1372458 w 2949538"/>
              <a:gd name="connsiteY12" fmla="*/ 7386 h 3201160"/>
              <a:gd name="connsiteX13" fmla="*/ 1226684 w 2949538"/>
              <a:gd name="connsiteY13" fmla="*/ 14012 h 3201160"/>
              <a:gd name="connsiteX14" fmla="*/ 564076 w 2949538"/>
              <a:gd name="connsiteY14" fmla="*/ 153160 h 3201160"/>
              <a:gd name="connsiteX0" fmla="*/ 564076 w 2949538"/>
              <a:gd name="connsiteY0" fmla="*/ 153160 h 3201160"/>
              <a:gd name="connsiteX1" fmla="*/ 60492 w 2949538"/>
              <a:gd name="connsiteY1" fmla="*/ 1067559 h 3201160"/>
              <a:gd name="connsiteX2" fmla="*/ 199640 w 2949538"/>
              <a:gd name="connsiteY2" fmla="*/ 2770463 h 3201160"/>
              <a:gd name="connsiteX3" fmla="*/ 1763397 w 2949538"/>
              <a:gd name="connsiteY3" fmla="*/ 3201160 h 3201160"/>
              <a:gd name="connsiteX4" fmla="*/ 2313362 w 2949538"/>
              <a:gd name="connsiteY4" fmla="*/ 2955995 h 3201160"/>
              <a:gd name="connsiteX5" fmla="*/ 2869954 w 2949538"/>
              <a:gd name="connsiteY5" fmla="*/ 2140986 h 3201160"/>
              <a:gd name="connsiteX6" fmla="*/ 2949467 w 2949538"/>
              <a:gd name="connsiteY6" fmla="*/ 1683786 h 3201160"/>
              <a:gd name="connsiteX7" fmla="*/ 2855983 w 2949538"/>
              <a:gd name="connsiteY7" fmla="*/ 1085218 h 3201160"/>
              <a:gd name="connsiteX8" fmla="*/ 2595248 w 2949538"/>
              <a:gd name="connsiteY8" fmla="*/ 653943 h 3201160"/>
              <a:gd name="connsiteX9" fmla="*/ 1975432 w 2949538"/>
              <a:gd name="connsiteY9" fmla="*/ 159786 h 3201160"/>
              <a:gd name="connsiteX10" fmla="*/ 1763397 w 2949538"/>
              <a:gd name="connsiteY10" fmla="*/ 93525 h 3201160"/>
              <a:gd name="connsiteX11" fmla="*/ 1538110 w 2949538"/>
              <a:gd name="connsiteY11" fmla="*/ 40516 h 3201160"/>
              <a:gd name="connsiteX12" fmla="*/ 1372458 w 2949538"/>
              <a:gd name="connsiteY12" fmla="*/ 7386 h 3201160"/>
              <a:gd name="connsiteX13" fmla="*/ 1226684 w 2949538"/>
              <a:gd name="connsiteY13" fmla="*/ 14012 h 3201160"/>
              <a:gd name="connsiteX14" fmla="*/ 564076 w 2949538"/>
              <a:gd name="connsiteY14" fmla="*/ 153160 h 3201160"/>
              <a:gd name="connsiteX0" fmla="*/ 564076 w 2949538"/>
              <a:gd name="connsiteY0" fmla="*/ 144905 h 3192905"/>
              <a:gd name="connsiteX1" fmla="*/ 60492 w 2949538"/>
              <a:gd name="connsiteY1" fmla="*/ 1059304 h 3192905"/>
              <a:gd name="connsiteX2" fmla="*/ 199640 w 2949538"/>
              <a:gd name="connsiteY2" fmla="*/ 2762208 h 3192905"/>
              <a:gd name="connsiteX3" fmla="*/ 1763397 w 2949538"/>
              <a:gd name="connsiteY3" fmla="*/ 3192905 h 3192905"/>
              <a:gd name="connsiteX4" fmla="*/ 2313362 w 2949538"/>
              <a:gd name="connsiteY4" fmla="*/ 2947740 h 3192905"/>
              <a:gd name="connsiteX5" fmla="*/ 2869954 w 2949538"/>
              <a:gd name="connsiteY5" fmla="*/ 2132731 h 3192905"/>
              <a:gd name="connsiteX6" fmla="*/ 2949467 w 2949538"/>
              <a:gd name="connsiteY6" fmla="*/ 1675531 h 3192905"/>
              <a:gd name="connsiteX7" fmla="*/ 2855983 w 2949538"/>
              <a:gd name="connsiteY7" fmla="*/ 1076963 h 3192905"/>
              <a:gd name="connsiteX8" fmla="*/ 2595248 w 2949538"/>
              <a:gd name="connsiteY8" fmla="*/ 645688 h 3192905"/>
              <a:gd name="connsiteX9" fmla="*/ 1975432 w 2949538"/>
              <a:gd name="connsiteY9" fmla="*/ 151531 h 3192905"/>
              <a:gd name="connsiteX10" fmla="*/ 1763397 w 2949538"/>
              <a:gd name="connsiteY10" fmla="*/ 85270 h 3192905"/>
              <a:gd name="connsiteX11" fmla="*/ 1538110 w 2949538"/>
              <a:gd name="connsiteY11" fmla="*/ 32261 h 3192905"/>
              <a:gd name="connsiteX12" fmla="*/ 1226684 w 2949538"/>
              <a:gd name="connsiteY12" fmla="*/ 5757 h 3192905"/>
              <a:gd name="connsiteX13" fmla="*/ 564076 w 2949538"/>
              <a:gd name="connsiteY13" fmla="*/ 144905 h 3192905"/>
              <a:gd name="connsiteX0" fmla="*/ 564076 w 2949538"/>
              <a:gd name="connsiteY0" fmla="*/ 146377 h 3194377"/>
              <a:gd name="connsiteX1" fmla="*/ 60492 w 2949538"/>
              <a:gd name="connsiteY1" fmla="*/ 1060776 h 3194377"/>
              <a:gd name="connsiteX2" fmla="*/ 199640 w 2949538"/>
              <a:gd name="connsiteY2" fmla="*/ 2763680 h 3194377"/>
              <a:gd name="connsiteX3" fmla="*/ 1763397 w 2949538"/>
              <a:gd name="connsiteY3" fmla="*/ 3194377 h 3194377"/>
              <a:gd name="connsiteX4" fmla="*/ 2313362 w 2949538"/>
              <a:gd name="connsiteY4" fmla="*/ 2949212 h 3194377"/>
              <a:gd name="connsiteX5" fmla="*/ 2869954 w 2949538"/>
              <a:gd name="connsiteY5" fmla="*/ 2134203 h 3194377"/>
              <a:gd name="connsiteX6" fmla="*/ 2949467 w 2949538"/>
              <a:gd name="connsiteY6" fmla="*/ 1677003 h 3194377"/>
              <a:gd name="connsiteX7" fmla="*/ 2855983 w 2949538"/>
              <a:gd name="connsiteY7" fmla="*/ 1078435 h 3194377"/>
              <a:gd name="connsiteX8" fmla="*/ 2595248 w 2949538"/>
              <a:gd name="connsiteY8" fmla="*/ 647160 h 3194377"/>
              <a:gd name="connsiteX9" fmla="*/ 1975432 w 2949538"/>
              <a:gd name="connsiteY9" fmla="*/ 153003 h 3194377"/>
              <a:gd name="connsiteX10" fmla="*/ 1538110 w 2949538"/>
              <a:gd name="connsiteY10" fmla="*/ 33733 h 3194377"/>
              <a:gd name="connsiteX11" fmla="*/ 1226684 w 2949538"/>
              <a:gd name="connsiteY11" fmla="*/ 7229 h 3194377"/>
              <a:gd name="connsiteX12" fmla="*/ 564076 w 2949538"/>
              <a:gd name="connsiteY12" fmla="*/ 146377 h 3194377"/>
              <a:gd name="connsiteX0" fmla="*/ 564076 w 2949538"/>
              <a:gd name="connsiteY0" fmla="*/ 146377 h 3194377"/>
              <a:gd name="connsiteX1" fmla="*/ 60492 w 2949538"/>
              <a:gd name="connsiteY1" fmla="*/ 1060776 h 3194377"/>
              <a:gd name="connsiteX2" fmla="*/ 199640 w 2949538"/>
              <a:gd name="connsiteY2" fmla="*/ 2763680 h 3194377"/>
              <a:gd name="connsiteX3" fmla="*/ 1763397 w 2949538"/>
              <a:gd name="connsiteY3" fmla="*/ 3194377 h 3194377"/>
              <a:gd name="connsiteX4" fmla="*/ 2313362 w 2949538"/>
              <a:gd name="connsiteY4" fmla="*/ 2949212 h 3194377"/>
              <a:gd name="connsiteX5" fmla="*/ 2869954 w 2949538"/>
              <a:gd name="connsiteY5" fmla="*/ 2134203 h 3194377"/>
              <a:gd name="connsiteX6" fmla="*/ 2949467 w 2949538"/>
              <a:gd name="connsiteY6" fmla="*/ 1677003 h 3194377"/>
              <a:gd name="connsiteX7" fmla="*/ 2855983 w 2949538"/>
              <a:gd name="connsiteY7" fmla="*/ 1078435 h 3194377"/>
              <a:gd name="connsiteX8" fmla="*/ 2595248 w 2949538"/>
              <a:gd name="connsiteY8" fmla="*/ 647160 h 3194377"/>
              <a:gd name="connsiteX9" fmla="*/ 1975432 w 2949538"/>
              <a:gd name="connsiteY9" fmla="*/ 153003 h 3194377"/>
              <a:gd name="connsiteX10" fmla="*/ 1538110 w 2949538"/>
              <a:gd name="connsiteY10" fmla="*/ 33733 h 3194377"/>
              <a:gd name="connsiteX11" fmla="*/ 1226684 w 2949538"/>
              <a:gd name="connsiteY11" fmla="*/ 7229 h 3194377"/>
              <a:gd name="connsiteX12" fmla="*/ 564076 w 2949538"/>
              <a:gd name="connsiteY12" fmla="*/ 146377 h 3194377"/>
              <a:gd name="connsiteX0" fmla="*/ 678882 w 3064344"/>
              <a:gd name="connsiteY0" fmla="*/ 146377 h 3194377"/>
              <a:gd name="connsiteX1" fmla="*/ 23660 w 3064344"/>
              <a:gd name="connsiteY1" fmla="*/ 1451714 h 3194377"/>
              <a:gd name="connsiteX2" fmla="*/ 314446 w 3064344"/>
              <a:gd name="connsiteY2" fmla="*/ 2763680 h 3194377"/>
              <a:gd name="connsiteX3" fmla="*/ 1878203 w 3064344"/>
              <a:gd name="connsiteY3" fmla="*/ 3194377 h 3194377"/>
              <a:gd name="connsiteX4" fmla="*/ 2428168 w 3064344"/>
              <a:gd name="connsiteY4" fmla="*/ 2949212 h 3194377"/>
              <a:gd name="connsiteX5" fmla="*/ 2984760 w 3064344"/>
              <a:gd name="connsiteY5" fmla="*/ 2134203 h 3194377"/>
              <a:gd name="connsiteX6" fmla="*/ 3064273 w 3064344"/>
              <a:gd name="connsiteY6" fmla="*/ 1677003 h 3194377"/>
              <a:gd name="connsiteX7" fmla="*/ 2970789 w 3064344"/>
              <a:gd name="connsiteY7" fmla="*/ 1078435 h 3194377"/>
              <a:gd name="connsiteX8" fmla="*/ 2710054 w 3064344"/>
              <a:gd name="connsiteY8" fmla="*/ 647160 h 3194377"/>
              <a:gd name="connsiteX9" fmla="*/ 2090238 w 3064344"/>
              <a:gd name="connsiteY9" fmla="*/ 153003 h 3194377"/>
              <a:gd name="connsiteX10" fmla="*/ 1652916 w 3064344"/>
              <a:gd name="connsiteY10" fmla="*/ 33733 h 3194377"/>
              <a:gd name="connsiteX11" fmla="*/ 1341490 w 3064344"/>
              <a:gd name="connsiteY11" fmla="*/ 7229 h 3194377"/>
              <a:gd name="connsiteX12" fmla="*/ 678882 w 3064344"/>
              <a:gd name="connsiteY12" fmla="*/ 146377 h 3194377"/>
              <a:gd name="connsiteX0" fmla="*/ 655721 w 3041183"/>
              <a:gd name="connsiteY0" fmla="*/ 146377 h 3194377"/>
              <a:gd name="connsiteX1" fmla="*/ 499 w 3041183"/>
              <a:gd name="connsiteY1" fmla="*/ 1451714 h 3194377"/>
              <a:gd name="connsiteX2" fmla="*/ 291285 w 3041183"/>
              <a:gd name="connsiteY2" fmla="*/ 2763680 h 3194377"/>
              <a:gd name="connsiteX3" fmla="*/ 1855042 w 3041183"/>
              <a:gd name="connsiteY3" fmla="*/ 3194377 h 3194377"/>
              <a:gd name="connsiteX4" fmla="*/ 2405007 w 3041183"/>
              <a:gd name="connsiteY4" fmla="*/ 2949212 h 3194377"/>
              <a:gd name="connsiteX5" fmla="*/ 2961599 w 3041183"/>
              <a:gd name="connsiteY5" fmla="*/ 2134203 h 3194377"/>
              <a:gd name="connsiteX6" fmla="*/ 3041112 w 3041183"/>
              <a:gd name="connsiteY6" fmla="*/ 1677003 h 3194377"/>
              <a:gd name="connsiteX7" fmla="*/ 2947628 w 3041183"/>
              <a:gd name="connsiteY7" fmla="*/ 1078435 h 3194377"/>
              <a:gd name="connsiteX8" fmla="*/ 2686893 w 3041183"/>
              <a:gd name="connsiteY8" fmla="*/ 647160 h 3194377"/>
              <a:gd name="connsiteX9" fmla="*/ 2067077 w 3041183"/>
              <a:gd name="connsiteY9" fmla="*/ 153003 h 3194377"/>
              <a:gd name="connsiteX10" fmla="*/ 1629755 w 3041183"/>
              <a:gd name="connsiteY10" fmla="*/ 33733 h 3194377"/>
              <a:gd name="connsiteX11" fmla="*/ 1318329 w 3041183"/>
              <a:gd name="connsiteY11" fmla="*/ 7229 h 3194377"/>
              <a:gd name="connsiteX12" fmla="*/ 655721 w 3041183"/>
              <a:gd name="connsiteY12" fmla="*/ 146377 h 3194377"/>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949212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949212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896817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09741"/>
              <a:gd name="connsiteX1" fmla="*/ 498 w 3041182"/>
              <a:gd name="connsiteY1" fmla="*/ 1451714 h 3109741"/>
              <a:gd name="connsiteX2" fmla="*/ 291284 w 3041182"/>
              <a:gd name="connsiteY2" fmla="*/ 2763680 h 3109741"/>
              <a:gd name="connsiteX3" fmla="*/ 1518287 w 3041182"/>
              <a:gd name="connsiteY3" fmla="*/ 3109741 h 3109741"/>
              <a:gd name="connsiteX4" fmla="*/ 2405006 w 3041182"/>
              <a:gd name="connsiteY4" fmla="*/ 2896817 h 3109741"/>
              <a:gd name="connsiteX5" fmla="*/ 2961598 w 3041182"/>
              <a:gd name="connsiteY5" fmla="*/ 2134203 h 3109741"/>
              <a:gd name="connsiteX6" fmla="*/ 3041111 w 3041182"/>
              <a:gd name="connsiteY6" fmla="*/ 1677003 h 3109741"/>
              <a:gd name="connsiteX7" fmla="*/ 2947627 w 3041182"/>
              <a:gd name="connsiteY7" fmla="*/ 1078435 h 3109741"/>
              <a:gd name="connsiteX8" fmla="*/ 2686892 w 3041182"/>
              <a:gd name="connsiteY8" fmla="*/ 647160 h 3109741"/>
              <a:gd name="connsiteX9" fmla="*/ 2067076 w 3041182"/>
              <a:gd name="connsiteY9" fmla="*/ 153003 h 3109741"/>
              <a:gd name="connsiteX10" fmla="*/ 1629754 w 3041182"/>
              <a:gd name="connsiteY10" fmla="*/ 33733 h 3109741"/>
              <a:gd name="connsiteX11" fmla="*/ 1318328 w 3041182"/>
              <a:gd name="connsiteY11" fmla="*/ 7229 h 3109741"/>
              <a:gd name="connsiteX12" fmla="*/ 655720 w 3041182"/>
              <a:gd name="connsiteY12" fmla="*/ 146377 h 3109741"/>
              <a:gd name="connsiteX0" fmla="*/ 683078 w 3068540"/>
              <a:gd name="connsiteY0" fmla="*/ 146377 h 3109741"/>
              <a:gd name="connsiteX1" fmla="*/ 27856 w 3068540"/>
              <a:gd name="connsiteY1" fmla="*/ 1451714 h 3109741"/>
              <a:gd name="connsiteX2" fmla="*/ 265470 w 3068540"/>
              <a:gd name="connsiteY2" fmla="*/ 2550075 h 3109741"/>
              <a:gd name="connsiteX3" fmla="*/ 1545645 w 3068540"/>
              <a:gd name="connsiteY3" fmla="*/ 3109741 h 3109741"/>
              <a:gd name="connsiteX4" fmla="*/ 2432364 w 3068540"/>
              <a:gd name="connsiteY4" fmla="*/ 2896817 h 3109741"/>
              <a:gd name="connsiteX5" fmla="*/ 2988956 w 3068540"/>
              <a:gd name="connsiteY5" fmla="*/ 2134203 h 3109741"/>
              <a:gd name="connsiteX6" fmla="*/ 3068469 w 3068540"/>
              <a:gd name="connsiteY6" fmla="*/ 1677003 h 3109741"/>
              <a:gd name="connsiteX7" fmla="*/ 2974985 w 3068540"/>
              <a:gd name="connsiteY7" fmla="*/ 1078435 h 3109741"/>
              <a:gd name="connsiteX8" fmla="*/ 2714250 w 3068540"/>
              <a:gd name="connsiteY8" fmla="*/ 647160 h 3109741"/>
              <a:gd name="connsiteX9" fmla="*/ 2094434 w 3068540"/>
              <a:gd name="connsiteY9" fmla="*/ 153003 h 3109741"/>
              <a:gd name="connsiteX10" fmla="*/ 1657112 w 3068540"/>
              <a:gd name="connsiteY10" fmla="*/ 33733 h 3109741"/>
              <a:gd name="connsiteX11" fmla="*/ 1345686 w 3068540"/>
              <a:gd name="connsiteY11" fmla="*/ 7229 h 3109741"/>
              <a:gd name="connsiteX12" fmla="*/ 683078 w 3068540"/>
              <a:gd name="connsiteY12" fmla="*/ 146377 h 3109741"/>
              <a:gd name="connsiteX0" fmla="*/ 683078 w 3068540"/>
              <a:gd name="connsiteY0" fmla="*/ 146377 h 3112185"/>
              <a:gd name="connsiteX1" fmla="*/ 27856 w 3068540"/>
              <a:gd name="connsiteY1" fmla="*/ 1451714 h 3112185"/>
              <a:gd name="connsiteX2" fmla="*/ 265470 w 3068540"/>
              <a:gd name="connsiteY2" fmla="*/ 2550075 h 3112185"/>
              <a:gd name="connsiteX3" fmla="*/ 1545645 w 3068540"/>
              <a:gd name="connsiteY3" fmla="*/ 3109741 h 3112185"/>
              <a:gd name="connsiteX4" fmla="*/ 2432364 w 3068540"/>
              <a:gd name="connsiteY4" fmla="*/ 2896817 h 3112185"/>
              <a:gd name="connsiteX5" fmla="*/ 2988956 w 3068540"/>
              <a:gd name="connsiteY5" fmla="*/ 2134203 h 3112185"/>
              <a:gd name="connsiteX6" fmla="*/ 3068469 w 3068540"/>
              <a:gd name="connsiteY6" fmla="*/ 1677003 h 3112185"/>
              <a:gd name="connsiteX7" fmla="*/ 2974985 w 3068540"/>
              <a:gd name="connsiteY7" fmla="*/ 1078435 h 3112185"/>
              <a:gd name="connsiteX8" fmla="*/ 2714250 w 3068540"/>
              <a:gd name="connsiteY8" fmla="*/ 647160 h 3112185"/>
              <a:gd name="connsiteX9" fmla="*/ 2094434 w 3068540"/>
              <a:gd name="connsiteY9" fmla="*/ 153003 h 3112185"/>
              <a:gd name="connsiteX10" fmla="*/ 1657112 w 3068540"/>
              <a:gd name="connsiteY10" fmla="*/ 33733 h 3112185"/>
              <a:gd name="connsiteX11" fmla="*/ 1345686 w 3068540"/>
              <a:gd name="connsiteY11" fmla="*/ 7229 h 3112185"/>
              <a:gd name="connsiteX12" fmla="*/ 683078 w 3068540"/>
              <a:gd name="connsiteY12" fmla="*/ 146377 h 3112185"/>
              <a:gd name="connsiteX0" fmla="*/ 683078 w 3068540"/>
              <a:gd name="connsiteY0" fmla="*/ 146377 h 3112185"/>
              <a:gd name="connsiteX1" fmla="*/ 27856 w 3068540"/>
              <a:gd name="connsiteY1" fmla="*/ 1451714 h 3112185"/>
              <a:gd name="connsiteX2" fmla="*/ 265470 w 3068540"/>
              <a:gd name="connsiteY2" fmla="*/ 2550075 h 3112185"/>
              <a:gd name="connsiteX3" fmla="*/ 1545645 w 3068540"/>
              <a:gd name="connsiteY3" fmla="*/ 3109741 h 3112185"/>
              <a:gd name="connsiteX4" fmla="*/ 2432364 w 3068540"/>
              <a:gd name="connsiteY4" fmla="*/ 2896817 h 3112185"/>
              <a:gd name="connsiteX5" fmla="*/ 2988956 w 3068540"/>
              <a:gd name="connsiteY5" fmla="*/ 2134203 h 3112185"/>
              <a:gd name="connsiteX6" fmla="*/ 3068469 w 3068540"/>
              <a:gd name="connsiteY6" fmla="*/ 1677003 h 3112185"/>
              <a:gd name="connsiteX7" fmla="*/ 2974985 w 3068540"/>
              <a:gd name="connsiteY7" fmla="*/ 1078435 h 3112185"/>
              <a:gd name="connsiteX8" fmla="*/ 2714250 w 3068540"/>
              <a:gd name="connsiteY8" fmla="*/ 647160 h 3112185"/>
              <a:gd name="connsiteX9" fmla="*/ 2094434 w 3068540"/>
              <a:gd name="connsiteY9" fmla="*/ 153003 h 3112185"/>
              <a:gd name="connsiteX10" fmla="*/ 1657112 w 3068540"/>
              <a:gd name="connsiteY10" fmla="*/ 33733 h 3112185"/>
              <a:gd name="connsiteX11" fmla="*/ 1345686 w 3068540"/>
              <a:gd name="connsiteY11" fmla="*/ 7229 h 3112185"/>
              <a:gd name="connsiteX12" fmla="*/ 683078 w 3068540"/>
              <a:gd name="connsiteY12" fmla="*/ 146377 h 3112185"/>
              <a:gd name="connsiteX0" fmla="*/ 683078 w 3068540"/>
              <a:gd name="connsiteY0" fmla="*/ 143148 h 3108956"/>
              <a:gd name="connsiteX1" fmla="*/ 27856 w 3068540"/>
              <a:gd name="connsiteY1" fmla="*/ 1448485 h 3108956"/>
              <a:gd name="connsiteX2" fmla="*/ 265470 w 3068540"/>
              <a:gd name="connsiteY2" fmla="*/ 2546846 h 3108956"/>
              <a:gd name="connsiteX3" fmla="*/ 1545645 w 3068540"/>
              <a:gd name="connsiteY3" fmla="*/ 3106512 h 3108956"/>
              <a:gd name="connsiteX4" fmla="*/ 2432364 w 3068540"/>
              <a:gd name="connsiteY4" fmla="*/ 2893588 h 3108956"/>
              <a:gd name="connsiteX5" fmla="*/ 2988956 w 3068540"/>
              <a:gd name="connsiteY5" fmla="*/ 2130974 h 3108956"/>
              <a:gd name="connsiteX6" fmla="*/ 3068469 w 3068540"/>
              <a:gd name="connsiteY6" fmla="*/ 1673774 h 3108956"/>
              <a:gd name="connsiteX7" fmla="*/ 2974985 w 3068540"/>
              <a:gd name="connsiteY7" fmla="*/ 1075206 h 3108956"/>
              <a:gd name="connsiteX8" fmla="*/ 2714250 w 3068540"/>
              <a:gd name="connsiteY8" fmla="*/ 643931 h 3108956"/>
              <a:gd name="connsiteX9" fmla="*/ 2094434 w 3068540"/>
              <a:gd name="connsiteY9" fmla="*/ 149774 h 3108956"/>
              <a:gd name="connsiteX10" fmla="*/ 1345686 w 3068540"/>
              <a:gd name="connsiteY10" fmla="*/ 4000 h 3108956"/>
              <a:gd name="connsiteX11" fmla="*/ 683078 w 3068540"/>
              <a:gd name="connsiteY11" fmla="*/ 143148 h 3108956"/>
              <a:gd name="connsiteX0" fmla="*/ 683078 w 3082038"/>
              <a:gd name="connsiteY0" fmla="*/ 143148 h 3108956"/>
              <a:gd name="connsiteX1" fmla="*/ 27856 w 3082038"/>
              <a:gd name="connsiteY1" fmla="*/ 1448485 h 3108956"/>
              <a:gd name="connsiteX2" fmla="*/ 265470 w 3082038"/>
              <a:gd name="connsiteY2" fmla="*/ 2546846 h 3108956"/>
              <a:gd name="connsiteX3" fmla="*/ 1545645 w 3082038"/>
              <a:gd name="connsiteY3" fmla="*/ 3106512 h 3108956"/>
              <a:gd name="connsiteX4" fmla="*/ 2432364 w 3082038"/>
              <a:gd name="connsiteY4" fmla="*/ 2893588 h 3108956"/>
              <a:gd name="connsiteX5" fmla="*/ 2988956 w 3082038"/>
              <a:gd name="connsiteY5" fmla="*/ 2130974 h 3108956"/>
              <a:gd name="connsiteX6" fmla="*/ 3068469 w 3082038"/>
              <a:gd name="connsiteY6" fmla="*/ 1673774 h 3108956"/>
              <a:gd name="connsiteX7" fmla="*/ 2974985 w 3082038"/>
              <a:gd name="connsiteY7" fmla="*/ 1075206 h 3108956"/>
              <a:gd name="connsiteX8" fmla="*/ 2094434 w 3082038"/>
              <a:gd name="connsiteY8" fmla="*/ 149774 h 3108956"/>
              <a:gd name="connsiteX9" fmla="*/ 1345686 w 3082038"/>
              <a:gd name="connsiteY9" fmla="*/ 4000 h 3108956"/>
              <a:gd name="connsiteX10" fmla="*/ 683078 w 3082038"/>
              <a:gd name="connsiteY10" fmla="*/ 143148 h 3108956"/>
              <a:gd name="connsiteX0" fmla="*/ 683078 w 3082038"/>
              <a:gd name="connsiteY0" fmla="*/ 137480 h 3103288"/>
              <a:gd name="connsiteX1" fmla="*/ 27856 w 3082038"/>
              <a:gd name="connsiteY1" fmla="*/ 1442817 h 3103288"/>
              <a:gd name="connsiteX2" fmla="*/ 265470 w 3082038"/>
              <a:gd name="connsiteY2" fmla="*/ 2541178 h 3103288"/>
              <a:gd name="connsiteX3" fmla="*/ 1545645 w 3082038"/>
              <a:gd name="connsiteY3" fmla="*/ 3100844 h 3103288"/>
              <a:gd name="connsiteX4" fmla="*/ 2432364 w 3082038"/>
              <a:gd name="connsiteY4" fmla="*/ 2887920 h 3103288"/>
              <a:gd name="connsiteX5" fmla="*/ 2988956 w 3082038"/>
              <a:gd name="connsiteY5" fmla="*/ 2125306 h 3103288"/>
              <a:gd name="connsiteX6" fmla="*/ 3068469 w 3082038"/>
              <a:gd name="connsiteY6" fmla="*/ 1668106 h 3103288"/>
              <a:gd name="connsiteX7" fmla="*/ 2974985 w 3082038"/>
              <a:gd name="connsiteY7" fmla="*/ 1069538 h 3103288"/>
              <a:gd name="connsiteX8" fmla="*/ 2094434 w 3082038"/>
              <a:gd name="connsiteY8" fmla="*/ 144106 h 3103288"/>
              <a:gd name="connsiteX9" fmla="*/ 683078 w 3082038"/>
              <a:gd name="connsiteY9" fmla="*/ 137480 h 3103288"/>
              <a:gd name="connsiteX0" fmla="*/ 683078 w 3082038"/>
              <a:gd name="connsiteY0" fmla="*/ 137480 h 3103288"/>
              <a:gd name="connsiteX1" fmla="*/ 27856 w 3082038"/>
              <a:gd name="connsiteY1" fmla="*/ 1442817 h 3103288"/>
              <a:gd name="connsiteX2" fmla="*/ 265470 w 3082038"/>
              <a:gd name="connsiteY2" fmla="*/ 2541178 h 3103288"/>
              <a:gd name="connsiteX3" fmla="*/ 1545645 w 3082038"/>
              <a:gd name="connsiteY3" fmla="*/ 3100844 h 3103288"/>
              <a:gd name="connsiteX4" fmla="*/ 2432364 w 3082038"/>
              <a:gd name="connsiteY4" fmla="*/ 2887920 h 3103288"/>
              <a:gd name="connsiteX5" fmla="*/ 3068469 w 3082038"/>
              <a:gd name="connsiteY5" fmla="*/ 1668106 h 3103288"/>
              <a:gd name="connsiteX6" fmla="*/ 2974985 w 3082038"/>
              <a:gd name="connsiteY6" fmla="*/ 1069538 h 3103288"/>
              <a:gd name="connsiteX7" fmla="*/ 2094434 w 3082038"/>
              <a:gd name="connsiteY7" fmla="*/ 144106 h 3103288"/>
              <a:gd name="connsiteX8" fmla="*/ 683078 w 3082038"/>
              <a:gd name="connsiteY8" fmla="*/ 137480 h 3103288"/>
              <a:gd name="connsiteX0" fmla="*/ 683078 w 2980867"/>
              <a:gd name="connsiteY0" fmla="*/ 137480 h 3121480"/>
              <a:gd name="connsiteX1" fmla="*/ 27856 w 2980867"/>
              <a:gd name="connsiteY1" fmla="*/ 1442817 h 3121480"/>
              <a:gd name="connsiteX2" fmla="*/ 265470 w 2980867"/>
              <a:gd name="connsiteY2" fmla="*/ 2541178 h 3121480"/>
              <a:gd name="connsiteX3" fmla="*/ 1545645 w 2980867"/>
              <a:gd name="connsiteY3" fmla="*/ 3100844 h 3121480"/>
              <a:gd name="connsiteX4" fmla="*/ 2432364 w 2980867"/>
              <a:gd name="connsiteY4" fmla="*/ 2887920 h 3121480"/>
              <a:gd name="connsiteX5" fmla="*/ 2974985 w 2980867"/>
              <a:gd name="connsiteY5" fmla="*/ 1069538 h 3121480"/>
              <a:gd name="connsiteX6" fmla="*/ 2094434 w 2980867"/>
              <a:gd name="connsiteY6" fmla="*/ 144106 h 3121480"/>
              <a:gd name="connsiteX7" fmla="*/ 683078 w 2980867"/>
              <a:gd name="connsiteY7" fmla="*/ 137480 h 3121480"/>
              <a:gd name="connsiteX0" fmla="*/ 683078 w 2992555"/>
              <a:gd name="connsiteY0" fmla="*/ 137480 h 3103288"/>
              <a:gd name="connsiteX1" fmla="*/ 27856 w 2992555"/>
              <a:gd name="connsiteY1" fmla="*/ 1442817 h 3103288"/>
              <a:gd name="connsiteX2" fmla="*/ 265470 w 2992555"/>
              <a:gd name="connsiteY2" fmla="*/ 2541178 h 3103288"/>
              <a:gd name="connsiteX3" fmla="*/ 1545645 w 2992555"/>
              <a:gd name="connsiteY3" fmla="*/ 3100844 h 3103288"/>
              <a:gd name="connsiteX4" fmla="*/ 2593572 w 2992555"/>
              <a:gd name="connsiteY4" fmla="*/ 2617316 h 3103288"/>
              <a:gd name="connsiteX5" fmla="*/ 2974985 w 2992555"/>
              <a:gd name="connsiteY5" fmla="*/ 1069538 h 3103288"/>
              <a:gd name="connsiteX6" fmla="*/ 2094434 w 2992555"/>
              <a:gd name="connsiteY6" fmla="*/ 144106 h 3103288"/>
              <a:gd name="connsiteX7" fmla="*/ 683078 w 2992555"/>
              <a:gd name="connsiteY7" fmla="*/ 137480 h 3103288"/>
              <a:gd name="connsiteX0" fmla="*/ 663919 w 2973396"/>
              <a:gd name="connsiteY0" fmla="*/ 130849 h 3096776"/>
              <a:gd name="connsiteX1" fmla="*/ 31428 w 2973396"/>
              <a:gd name="connsiteY1" fmla="*/ 1337983 h 3096776"/>
              <a:gd name="connsiteX2" fmla="*/ 246311 w 2973396"/>
              <a:gd name="connsiteY2" fmla="*/ 2534547 h 3096776"/>
              <a:gd name="connsiteX3" fmla="*/ 1526486 w 2973396"/>
              <a:gd name="connsiteY3" fmla="*/ 3094213 h 3096776"/>
              <a:gd name="connsiteX4" fmla="*/ 2574413 w 2973396"/>
              <a:gd name="connsiteY4" fmla="*/ 2610685 h 3096776"/>
              <a:gd name="connsiteX5" fmla="*/ 2955826 w 2973396"/>
              <a:gd name="connsiteY5" fmla="*/ 1062907 h 3096776"/>
              <a:gd name="connsiteX6" fmla="*/ 2075275 w 2973396"/>
              <a:gd name="connsiteY6" fmla="*/ 137475 h 3096776"/>
              <a:gd name="connsiteX7" fmla="*/ 663919 w 2973396"/>
              <a:gd name="connsiteY7" fmla="*/ 130849 h 3096776"/>
              <a:gd name="connsiteX0" fmla="*/ 458657 w 2768134"/>
              <a:gd name="connsiteY0" fmla="*/ 130849 h 3096776"/>
              <a:gd name="connsiteX1" fmla="*/ 41049 w 2768134"/>
              <a:gd name="connsiteY1" fmla="*/ 2534547 h 3096776"/>
              <a:gd name="connsiteX2" fmla="*/ 1321224 w 2768134"/>
              <a:gd name="connsiteY2" fmla="*/ 3094213 h 3096776"/>
              <a:gd name="connsiteX3" fmla="*/ 2369151 w 2768134"/>
              <a:gd name="connsiteY3" fmla="*/ 2610685 h 3096776"/>
              <a:gd name="connsiteX4" fmla="*/ 2750564 w 2768134"/>
              <a:gd name="connsiteY4" fmla="*/ 1062907 h 3096776"/>
              <a:gd name="connsiteX5" fmla="*/ 1870013 w 2768134"/>
              <a:gd name="connsiteY5" fmla="*/ 137475 h 3096776"/>
              <a:gd name="connsiteX6" fmla="*/ 458657 w 2768134"/>
              <a:gd name="connsiteY6" fmla="*/ 130849 h 3096776"/>
              <a:gd name="connsiteX0" fmla="*/ 675582 w 2985059"/>
              <a:gd name="connsiteY0" fmla="*/ 181114 h 3145530"/>
              <a:gd name="connsiteX1" fmla="*/ 27575 w 2985059"/>
              <a:gd name="connsiteY1" fmla="*/ 2111874 h 3145530"/>
              <a:gd name="connsiteX2" fmla="*/ 1538149 w 2985059"/>
              <a:gd name="connsiteY2" fmla="*/ 3144478 h 3145530"/>
              <a:gd name="connsiteX3" fmla="*/ 2586076 w 2985059"/>
              <a:gd name="connsiteY3" fmla="*/ 2660950 h 3145530"/>
              <a:gd name="connsiteX4" fmla="*/ 2967489 w 2985059"/>
              <a:gd name="connsiteY4" fmla="*/ 1113172 h 3145530"/>
              <a:gd name="connsiteX5" fmla="*/ 2086938 w 2985059"/>
              <a:gd name="connsiteY5" fmla="*/ 187740 h 3145530"/>
              <a:gd name="connsiteX6" fmla="*/ 675582 w 2985059"/>
              <a:gd name="connsiteY6" fmla="*/ 181114 h 3145530"/>
              <a:gd name="connsiteX0" fmla="*/ 675582 w 2967491"/>
              <a:gd name="connsiteY0" fmla="*/ 181114 h 3145530"/>
              <a:gd name="connsiteX1" fmla="*/ 27575 w 2967491"/>
              <a:gd name="connsiteY1" fmla="*/ 2111874 h 3145530"/>
              <a:gd name="connsiteX2" fmla="*/ 1538149 w 2967491"/>
              <a:gd name="connsiteY2" fmla="*/ 3144478 h 3145530"/>
              <a:gd name="connsiteX3" fmla="*/ 2967489 w 2967491"/>
              <a:gd name="connsiteY3" fmla="*/ 1113172 h 3145530"/>
              <a:gd name="connsiteX4" fmla="*/ 2086938 w 2967491"/>
              <a:gd name="connsiteY4" fmla="*/ 187740 h 3145530"/>
              <a:gd name="connsiteX5" fmla="*/ 675582 w 2967491"/>
              <a:gd name="connsiteY5" fmla="*/ 181114 h 3145530"/>
              <a:gd name="connsiteX0" fmla="*/ 675582 w 2947582"/>
              <a:gd name="connsiteY0" fmla="*/ 181114 h 3145530"/>
              <a:gd name="connsiteX1" fmla="*/ 27575 w 2947582"/>
              <a:gd name="connsiteY1" fmla="*/ 2111874 h 3145530"/>
              <a:gd name="connsiteX2" fmla="*/ 1538149 w 2947582"/>
              <a:gd name="connsiteY2" fmla="*/ 3144478 h 3145530"/>
              <a:gd name="connsiteX3" fmla="*/ 2947579 w 2947582"/>
              <a:gd name="connsiteY3" fmla="*/ 1549533 h 3145530"/>
              <a:gd name="connsiteX4" fmla="*/ 2086938 w 2947582"/>
              <a:gd name="connsiteY4" fmla="*/ 187740 h 3145530"/>
              <a:gd name="connsiteX5" fmla="*/ 675582 w 2947582"/>
              <a:gd name="connsiteY5" fmla="*/ 181114 h 3145530"/>
              <a:gd name="connsiteX0" fmla="*/ 462543 w 2984386"/>
              <a:gd name="connsiteY0" fmla="*/ 451202 h 3006857"/>
              <a:gd name="connsiteX1" fmla="*/ 64384 w 2984386"/>
              <a:gd name="connsiteY1" fmla="*/ 1972992 h 3006857"/>
              <a:gd name="connsiteX2" fmla="*/ 1574958 w 2984386"/>
              <a:gd name="connsiteY2" fmla="*/ 3005596 h 3006857"/>
              <a:gd name="connsiteX3" fmla="*/ 2984388 w 2984386"/>
              <a:gd name="connsiteY3" fmla="*/ 1410651 h 3006857"/>
              <a:gd name="connsiteX4" fmla="*/ 2123747 w 2984386"/>
              <a:gd name="connsiteY4" fmla="*/ 48858 h 3006857"/>
              <a:gd name="connsiteX5" fmla="*/ 462543 w 2984386"/>
              <a:gd name="connsiteY5" fmla="*/ 451202 h 3006857"/>
              <a:gd name="connsiteX0" fmla="*/ 462543 w 3030594"/>
              <a:gd name="connsiteY0" fmla="*/ 451202 h 3006857"/>
              <a:gd name="connsiteX1" fmla="*/ 64384 w 3030594"/>
              <a:gd name="connsiteY1" fmla="*/ 1972992 h 3006857"/>
              <a:gd name="connsiteX2" fmla="*/ 1574958 w 3030594"/>
              <a:gd name="connsiteY2" fmla="*/ 3005596 h 3006857"/>
              <a:gd name="connsiteX3" fmla="*/ 3030593 w 3030594"/>
              <a:gd name="connsiteY3" fmla="*/ 1598935 h 3006857"/>
              <a:gd name="connsiteX4" fmla="*/ 2123747 w 3030594"/>
              <a:gd name="connsiteY4" fmla="*/ 48858 h 3006857"/>
              <a:gd name="connsiteX5" fmla="*/ 462543 w 3030594"/>
              <a:gd name="connsiteY5" fmla="*/ 451202 h 3006857"/>
              <a:gd name="connsiteX0" fmla="*/ 462543 w 3031074"/>
              <a:gd name="connsiteY0" fmla="*/ 451202 h 3006857"/>
              <a:gd name="connsiteX1" fmla="*/ 64384 w 3031074"/>
              <a:gd name="connsiteY1" fmla="*/ 1972992 h 3006857"/>
              <a:gd name="connsiteX2" fmla="*/ 1574958 w 3031074"/>
              <a:gd name="connsiteY2" fmla="*/ 3005596 h 3006857"/>
              <a:gd name="connsiteX3" fmla="*/ 3030593 w 3031074"/>
              <a:gd name="connsiteY3" fmla="*/ 1598935 h 3006857"/>
              <a:gd name="connsiteX4" fmla="*/ 2123747 w 3031074"/>
              <a:gd name="connsiteY4" fmla="*/ 48858 h 3006857"/>
              <a:gd name="connsiteX5" fmla="*/ 462543 w 3031074"/>
              <a:gd name="connsiteY5" fmla="*/ 451202 h 3006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1074" h="3006857">
                <a:moveTo>
                  <a:pt x="462543" y="451202"/>
                </a:moveTo>
                <a:cubicBezTo>
                  <a:pt x="119316" y="771891"/>
                  <a:pt x="-121018" y="1547260"/>
                  <a:pt x="64384" y="1972992"/>
                </a:cubicBezTo>
                <a:cubicBezTo>
                  <a:pt x="249786" y="2398724"/>
                  <a:pt x="939518" y="3039079"/>
                  <a:pt x="1574958" y="3005596"/>
                </a:cubicBezTo>
                <a:cubicBezTo>
                  <a:pt x="2064944" y="2839146"/>
                  <a:pt x="2939128" y="2091725"/>
                  <a:pt x="3030593" y="1598935"/>
                </a:cubicBezTo>
                <a:cubicBezTo>
                  <a:pt x="3051333" y="958659"/>
                  <a:pt x="2395297" y="227392"/>
                  <a:pt x="2123747" y="48858"/>
                </a:cubicBezTo>
                <a:cubicBezTo>
                  <a:pt x="1741762" y="-106485"/>
                  <a:pt x="805770" y="130513"/>
                  <a:pt x="462543" y="451202"/>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683B7A7F-047E-CE1B-F285-C1E2827A9D4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9596" y="10721830"/>
            <a:ext cx="4431825" cy="5889149"/>
            <a:chOff x="247501" y="3192554"/>
            <a:chExt cx="1784721" cy="1888725"/>
          </a:xfrm>
        </p:grpSpPr>
        <p:sp>
          <p:nvSpPr>
            <p:cNvPr id="23" name="Freeform: Shape 22">
              <a:extLst>
                <a:ext uri="{FF2B5EF4-FFF2-40B4-BE49-F238E27FC236}">
                  <a16:creationId xmlns:a16="http://schemas.microsoft.com/office/drawing/2014/main" id="{6AC79E94-CF6A-65B4-61DC-EABCC7E1A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69679">
              <a:off x="247501" y="3192554"/>
              <a:ext cx="1784721" cy="1888725"/>
            </a:xfrm>
            <a:custGeom>
              <a:avLst/>
              <a:gdLst>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3003582 w 5421466"/>
                <a:gd name="connsiteY39" fmla="*/ 5026451 h 7017706"/>
                <a:gd name="connsiteX40" fmla="*/ 2315426 w 5421466"/>
                <a:gd name="connsiteY40" fmla="*/ 5092438 h 7017706"/>
                <a:gd name="connsiteX41" fmla="*/ 1495294 w 5421466"/>
                <a:gd name="connsiteY41" fmla="*/ 4922756 h 7017706"/>
                <a:gd name="connsiteX42" fmla="*/ 760003 w 5421466"/>
                <a:gd name="connsiteY42" fmla="*/ 4187465 h 7017706"/>
                <a:gd name="connsiteX43" fmla="*/ 260382 w 5421466"/>
                <a:gd name="connsiteY43" fmla="*/ 3291919 h 7017706"/>
                <a:gd name="connsiteX44" fmla="*/ 5859 w 5421466"/>
                <a:gd name="connsiteY44" fmla="*/ 2924273 h 7017706"/>
                <a:gd name="connsiteX45" fmla="*/ 109554 w 5421466"/>
                <a:gd name="connsiteY45" fmla="*/ 3518162 h 7017706"/>
                <a:gd name="connsiteX46" fmla="*/ 420638 w 5421466"/>
                <a:gd name="connsiteY46" fmla="*/ 4922756 h 7017706"/>
                <a:gd name="connsiteX47" fmla="*/ 910832 w 5421466"/>
                <a:gd name="connsiteY47" fmla="*/ 5544925 h 7017706"/>
                <a:gd name="connsiteX48" fmla="*/ 1523574 w 5421466"/>
                <a:gd name="connsiteY48" fmla="*/ 5761741 h 7017706"/>
                <a:gd name="connsiteX49" fmla="*/ 2287145 w 5421466"/>
                <a:gd name="connsiteY49" fmla="*/ 5724034 h 7017706"/>
                <a:gd name="connsiteX50" fmla="*/ 3720020 w 5421466"/>
                <a:gd name="connsiteY50" fmla="*/ 5516644 h 7017706"/>
                <a:gd name="connsiteX51" fmla="*/ 3701166 w 5421466"/>
                <a:gd name="connsiteY51" fmla="*/ 5563778 h 7017706"/>
                <a:gd name="connsiteX52" fmla="*/ 3503203 w 5421466"/>
                <a:gd name="connsiteY52" fmla="*/ 6129387 h 7017706"/>
                <a:gd name="connsiteX53" fmla="*/ 3456069 w 5421466"/>
                <a:gd name="connsiteY53"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609909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6148240"/>
                <a:gd name="connsiteX1" fmla="*/ 4455310 w 5421466"/>
                <a:gd name="connsiteY1" fmla="*/ 6044545 h 6148240"/>
                <a:gd name="connsiteX2" fmla="*/ 4455310 w 5421466"/>
                <a:gd name="connsiteY2" fmla="*/ 6035119 h 6148240"/>
                <a:gd name="connsiteX3" fmla="*/ 4172506 w 5421466"/>
                <a:gd name="connsiteY3" fmla="*/ 5431803 h 6148240"/>
                <a:gd name="connsiteX4" fmla="*/ 4181933 w 5421466"/>
                <a:gd name="connsiteY4" fmla="*/ 5337535 h 6148240"/>
                <a:gd name="connsiteX5" fmla="*/ 4596712 w 5421466"/>
                <a:gd name="connsiteY5" fmla="*/ 4932183 h 6148240"/>
                <a:gd name="connsiteX6" fmla="*/ 5058626 w 5421466"/>
                <a:gd name="connsiteY6" fmla="*/ 3800966 h 6148240"/>
                <a:gd name="connsiteX7" fmla="*/ 5416844 w 5421466"/>
                <a:gd name="connsiteY7" fmla="*/ 2735737 h 6148240"/>
                <a:gd name="connsiteX8" fmla="*/ 5209455 w 5421466"/>
                <a:gd name="connsiteY8" fmla="*/ 2801725 h 6148240"/>
                <a:gd name="connsiteX9" fmla="*/ 4493017 w 5421466"/>
                <a:gd name="connsiteY9" fmla="*/ 3169370 h 6148240"/>
                <a:gd name="connsiteX10" fmla="*/ 3691739 w 5421466"/>
                <a:gd name="connsiteY10" fmla="*/ 4074343 h 6148240"/>
                <a:gd name="connsiteX11" fmla="*/ 3757727 w 5421466"/>
                <a:gd name="connsiteY11" fmla="*/ 3546442 h 6148240"/>
                <a:gd name="connsiteX12" fmla="*/ 4087665 w 5421466"/>
                <a:gd name="connsiteY12" fmla="*/ 2009873 h 6148240"/>
                <a:gd name="connsiteX13" fmla="*/ 4285628 w 5421466"/>
                <a:gd name="connsiteY13" fmla="*/ 1302863 h 6148240"/>
                <a:gd name="connsiteX14" fmla="*/ 4313908 w 5421466"/>
                <a:gd name="connsiteY14" fmla="*/ 963498 h 6148240"/>
                <a:gd name="connsiteX15" fmla="*/ 4049958 w 5421466"/>
                <a:gd name="connsiteY15" fmla="*/ 1199168 h 6148240"/>
                <a:gd name="connsiteX16" fmla="*/ 3569191 w 5421466"/>
                <a:gd name="connsiteY16" fmla="*/ 1840191 h 6148240"/>
                <a:gd name="connsiteX17" fmla="*/ 3408935 w 5421466"/>
                <a:gd name="connsiteY17" fmla="*/ 2349238 h 6148240"/>
                <a:gd name="connsiteX18" fmla="*/ 3324094 w 5421466"/>
                <a:gd name="connsiteY18" fmla="*/ 3518162 h 6148240"/>
                <a:gd name="connsiteX19" fmla="*/ 3267533 w 5421466"/>
                <a:gd name="connsiteY19" fmla="*/ 4093197 h 6148240"/>
                <a:gd name="connsiteX20" fmla="*/ 3267533 w 5421466"/>
                <a:gd name="connsiteY20" fmla="*/ 3885807 h 6148240"/>
                <a:gd name="connsiteX21" fmla="*/ 3069570 w 5421466"/>
                <a:gd name="connsiteY21" fmla="*/ 3188224 h 6148240"/>
                <a:gd name="connsiteX22" fmla="*/ 2428547 w 5421466"/>
                <a:gd name="connsiteY22" fmla="*/ 1604521 h 6148240"/>
                <a:gd name="connsiteX23" fmla="*/ 2042048 w 5421466"/>
                <a:gd name="connsiteY23" fmla="*/ 680694 h 6148240"/>
                <a:gd name="connsiteX24" fmla="*/ 1976061 w 5421466"/>
                <a:gd name="connsiteY24" fmla="*/ 237634 h 6148240"/>
                <a:gd name="connsiteX25" fmla="*/ 1853512 w 5421466"/>
                <a:gd name="connsiteY25" fmla="*/ 1964 h 6148240"/>
                <a:gd name="connsiteX26" fmla="*/ 1674403 w 5421466"/>
                <a:gd name="connsiteY26" fmla="*/ 360183 h 6148240"/>
                <a:gd name="connsiteX27" fmla="*/ 1504721 w 5421466"/>
                <a:gd name="connsiteY27" fmla="*/ 1415985 h 6148240"/>
                <a:gd name="connsiteX28" fmla="*/ 1919500 w 5421466"/>
                <a:gd name="connsiteY28" fmla="*/ 2745164 h 6148240"/>
                <a:gd name="connsiteX29" fmla="*/ 2503962 w 5421466"/>
                <a:gd name="connsiteY29" fmla="*/ 3885807 h 6148240"/>
                <a:gd name="connsiteX30" fmla="*/ 2343706 w 5421466"/>
                <a:gd name="connsiteY30" fmla="*/ 3734978 h 6148240"/>
                <a:gd name="connsiteX31" fmla="*/ 1259624 w 5421466"/>
                <a:gd name="connsiteY31" fmla="*/ 2566055 h 6148240"/>
                <a:gd name="connsiteX32" fmla="*/ 760003 w 5421466"/>
                <a:gd name="connsiteY32" fmla="*/ 2019300 h 6148240"/>
                <a:gd name="connsiteX33" fmla="*/ 213248 w 5421466"/>
                <a:gd name="connsiteY33" fmla="*/ 1510253 h 6148240"/>
                <a:gd name="connsiteX34" fmla="*/ 213248 w 5421466"/>
                <a:gd name="connsiteY34" fmla="*/ 1642228 h 6148240"/>
                <a:gd name="connsiteX35" fmla="*/ 694015 w 5421466"/>
                <a:gd name="connsiteY35" fmla="*/ 2980834 h 6148240"/>
                <a:gd name="connsiteX36" fmla="*/ 1287904 w 5421466"/>
                <a:gd name="connsiteY36" fmla="*/ 4102624 h 6148240"/>
                <a:gd name="connsiteX37" fmla="*/ 2042048 w 5421466"/>
                <a:gd name="connsiteY37" fmla="*/ 4715366 h 6148240"/>
                <a:gd name="connsiteX38" fmla="*/ 2984729 w 5421466"/>
                <a:gd name="connsiteY38" fmla="*/ 5026451 h 6148240"/>
                <a:gd name="connsiteX39" fmla="*/ 2315426 w 5421466"/>
                <a:gd name="connsiteY39" fmla="*/ 5092438 h 6148240"/>
                <a:gd name="connsiteX40" fmla="*/ 1495294 w 5421466"/>
                <a:gd name="connsiteY40" fmla="*/ 4922756 h 6148240"/>
                <a:gd name="connsiteX41" fmla="*/ 760003 w 5421466"/>
                <a:gd name="connsiteY41" fmla="*/ 4187465 h 6148240"/>
                <a:gd name="connsiteX42" fmla="*/ 260382 w 5421466"/>
                <a:gd name="connsiteY42" fmla="*/ 3291919 h 6148240"/>
                <a:gd name="connsiteX43" fmla="*/ 5859 w 5421466"/>
                <a:gd name="connsiteY43" fmla="*/ 2924273 h 6148240"/>
                <a:gd name="connsiteX44" fmla="*/ 109554 w 5421466"/>
                <a:gd name="connsiteY44" fmla="*/ 3518162 h 6148240"/>
                <a:gd name="connsiteX45" fmla="*/ 420638 w 5421466"/>
                <a:gd name="connsiteY45" fmla="*/ 4922756 h 6148240"/>
                <a:gd name="connsiteX46" fmla="*/ 910832 w 5421466"/>
                <a:gd name="connsiteY46" fmla="*/ 5544925 h 6148240"/>
                <a:gd name="connsiteX47" fmla="*/ 1523574 w 5421466"/>
                <a:gd name="connsiteY47" fmla="*/ 5761741 h 6148240"/>
                <a:gd name="connsiteX48" fmla="*/ 2287145 w 5421466"/>
                <a:gd name="connsiteY48" fmla="*/ 5724034 h 6148240"/>
                <a:gd name="connsiteX49" fmla="*/ 3609909 w 5421466"/>
                <a:gd name="connsiteY49" fmla="*/ 5516644 h 6148240"/>
                <a:gd name="connsiteX50" fmla="*/ 3701166 w 5421466"/>
                <a:gd name="connsiteY50" fmla="*/ 5563778 h 6148240"/>
                <a:gd name="connsiteX51" fmla="*/ 3503203 w 5421466"/>
                <a:gd name="connsiteY51" fmla="*/ 6129387 h 6148240"/>
                <a:gd name="connsiteX0" fmla="*/ 4455310 w 5421466"/>
                <a:gd name="connsiteY0" fmla="*/ 6044545 h 6129387"/>
                <a:gd name="connsiteX1" fmla="*/ 4455310 w 5421466"/>
                <a:gd name="connsiteY1" fmla="*/ 6035119 h 6129387"/>
                <a:gd name="connsiteX2" fmla="*/ 4172506 w 5421466"/>
                <a:gd name="connsiteY2" fmla="*/ 5431803 h 6129387"/>
                <a:gd name="connsiteX3" fmla="*/ 4181933 w 5421466"/>
                <a:gd name="connsiteY3" fmla="*/ 5337535 h 6129387"/>
                <a:gd name="connsiteX4" fmla="*/ 4596712 w 5421466"/>
                <a:gd name="connsiteY4" fmla="*/ 4932183 h 6129387"/>
                <a:gd name="connsiteX5" fmla="*/ 5058626 w 5421466"/>
                <a:gd name="connsiteY5" fmla="*/ 3800966 h 6129387"/>
                <a:gd name="connsiteX6" fmla="*/ 5416844 w 5421466"/>
                <a:gd name="connsiteY6" fmla="*/ 2735737 h 6129387"/>
                <a:gd name="connsiteX7" fmla="*/ 5209455 w 5421466"/>
                <a:gd name="connsiteY7" fmla="*/ 2801725 h 6129387"/>
                <a:gd name="connsiteX8" fmla="*/ 4493017 w 5421466"/>
                <a:gd name="connsiteY8" fmla="*/ 3169370 h 6129387"/>
                <a:gd name="connsiteX9" fmla="*/ 3691739 w 5421466"/>
                <a:gd name="connsiteY9" fmla="*/ 4074343 h 6129387"/>
                <a:gd name="connsiteX10" fmla="*/ 3757727 w 5421466"/>
                <a:gd name="connsiteY10" fmla="*/ 3546442 h 6129387"/>
                <a:gd name="connsiteX11" fmla="*/ 4087665 w 5421466"/>
                <a:gd name="connsiteY11" fmla="*/ 2009873 h 6129387"/>
                <a:gd name="connsiteX12" fmla="*/ 4285628 w 5421466"/>
                <a:gd name="connsiteY12" fmla="*/ 1302863 h 6129387"/>
                <a:gd name="connsiteX13" fmla="*/ 4313908 w 5421466"/>
                <a:gd name="connsiteY13" fmla="*/ 963498 h 6129387"/>
                <a:gd name="connsiteX14" fmla="*/ 4049958 w 5421466"/>
                <a:gd name="connsiteY14" fmla="*/ 1199168 h 6129387"/>
                <a:gd name="connsiteX15" fmla="*/ 3569191 w 5421466"/>
                <a:gd name="connsiteY15" fmla="*/ 1840191 h 6129387"/>
                <a:gd name="connsiteX16" fmla="*/ 3408935 w 5421466"/>
                <a:gd name="connsiteY16" fmla="*/ 2349238 h 6129387"/>
                <a:gd name="connsiteX17" fmla="*/ 3324094 w 5421466"/>
                <a:gd name="connsiteY17" fmla="*/ 3518162 h 6129387"/>
                <a:gd name="connsiteX18" fmla="*/ 3267533 w 5421466"/>
                <a:gd name="connsiteY18" fmla="*/ 4093197 h 6129387"/>
                <a:gd name="connsiteX19" fmla="*/ 3267533 w 5421466"/>
                <a:gd name="connsiteY19" fmla="*/ 3885807 h 6129387"/>
                <a:gd name="connsiteX20" fmla="*/ 3069570 w 5421466"/>
                <a:gd name="connsiteY20" fmla="*/ 3188224 h 6129387"/>
                <a:gd name="connsiteX21" fmla="*/ 2428547 w 5421466"/>
                <a:gd name="connsiteY21" fmla="*/ 1604521 h 6129387"/>
                <a:gd name="connsiteX22" fmla="*/ 2042048 w 5421466"/>
                <a:gd name="connsiteY22" fmla="*/ 680694 h 6129387"/>
                <a:gd name="connsiteX23" fmla="*/ 1976061 w 5421466"/>
                <a:gd name="connsiteY23" fmla="*/ 237634 h 6129387"/>
                <a:gd name="connsiteX24" fmla="*/ 1853512 w 5421466"/>
                <a:gd name="connsiteY24" fmla="*/ 1964 h 6129387"/>
                <a:gd name="connsiteX25" fmla="*/ 1674403 w 5421466"/>
                <a:gd name="connsiteY25" fmla="*/ 360183 h 6129387"/>
                <a:gd name="connsiteX26" fmla="*/ 1504721 w 5421466"/>
                <a:gd name="connsiteY26" fmla="*/ 1415985 h 6129387"/>
                <a:gd name="connsiteX27" fmla="*/ 1919500 w 5421466"/>
                <a:gd name="connsiteY27" fmla="*/ 2745164 h 6129387"/>
                <a:gd name="connsiteX28" fmla="*/ 2503962 w 5421466"/>
                <a:gd name="connsiteY28" fmla="*/ 3885807 h 6129387"/>
                <a:gd name="connsiteX29" fmla="*/ 2343706 w 5421466"/>
                <a:gd name="connsiteY29" fmla="*/ 3734978 h 6129387"/>
                <a:gd name="connsiteX30" fmla="*/ 1259624 w 5421466"/>
                <a:gd name="connsiteY30" fmla="*/ 2566055 h 6129387"/>
                <a:gd name="connsiteX31" fmla="*/ 760003 w 5421466"/>
                <a:gd name="connsiteY31" fmla="*/ 2019300 h 6129387"/>
                <a:gd name="connsiteX32" fmla="*/ 213248 w 5421466"/>
                <a:gd name="connsiteY32" fmla="*/ 1510253 h 6129387"/>
                <a:gd name="connsiteX33" fmla="*/ 213248 w 5421466"/>
                <a:gd name="connsiteY33" fmla="*/ 1642228 h 6129387"/>
                <a:gd name="connsiteX34" fmla="*/ 694015 w 5421466"/>
                <a:gd name="connsiteY34" fmla="*/ 2980834 h 6129387"/>
                <a:gd name="connsiteX35" fmla="*/ 1287904 w 5421466"/>
                <a:gd name="connsiteY35" fmla="*/ 4102624 h 6129387"/>
                <a:gd name="connsiteX36" fmla="*/ 2042048 w 5421466"/>
                <a:gd name="connsiteY36" fmla="*/ 4715366 h 6129387"/>
                <a:gd name="connsiteX37" fmla="*/ 2984729 w 5421466"/>
                <a:gd name="connsiteY37" fmla="*/ 5026451 h 6129387"/>
                <a:gd name="connsiteX38" fmla="*/ 2315426 w 5421466"/>
                <a:gd name="connsiteY38" fmla="*/ 5092438 h 6129387"/>
                <a:gd name="connsiteX39" fmla="*/ 1495294 w 5421466"/>
                <a:gd name="connsiteY39" fmla="*/ 4922756 h 6129387"/>
                <a:gd name="connsiteX40" fmla="*/ 760003 w 5421466"/>
                <a:gd name="connsiteY40" fmla="*/ 4187465 h 6129387"/>
                <a:gd name="connsiteX41" fmla="*/ 260382 w 5421466"/>
                <a:gd name="connsiteY41" fmla="*/ 3291919 h 6129387"/>
                <a:gd name="connsiteX42" fmla="*/ 5859 w 5421466"/>
                <a:gd name="connsiteY42" fmla="*/ 2924273 h 6129387"/>
                <a:gd name="connsiteX43" fmla="*/ 109554 w 5421466"/>
                <a:gd name="connsiteY43" fmla="*/ 3518162 h 6129387"/>
                <a:gd name="connsiteX44" fmla="*/ 420638 w 5421466"/>
                <a:gd name="connsiteY44" fmla="*/ 4922756 h 6129387"/>
                <a:gd name="connsiteX45" fmla="*/ 910832 w 5421466"/>
                <a:gd name="connsiteY45" fmla="*/ 5544925 h 6129387"/>
                <a:gd name="connsiteX46" fmla="*/ 1523574 w 5421466"/>
                <a:gd name="connsiteY46" fmla="*/ 5761741 h 6129387"/>
                <a:gd name="connsiteX47" fmla="*/ 2287145 w 5421466"/>
                <a:gd name="connsiteY47" fmla="*/ 5724034 h 6129387"/>
                <a:gd name="connsiteX48" fmla="*/ 3609909 w 5421466"/>
                <a:gd name="connsiteY48" fmla="*/ 5516644 h 6129387"/>
                <a:gd name="connsiteX49" fmla="*/ 3701166 w 5421466"/>
                <a:gd name="connsiteY49" fmla="*/ 5563778 h 6129387"/>
                <a:gd name="connsiteX50" fmla="*/ 3503203 w 5421466"/>
                <a:gd name="connsiteY50" fmla="*/ 6129387 h 6129387"/>
                <a:gd name="connsiteX0" fmla="*/ 4455310 w 5421466"/>
                <a:gd name="connsiteY0" fmla="*/ 6044545 h 6129387"/>
                <a:gd name="connsiteX1" fmla="*/ 4172506 w 5421466"/>
                <a:gd name="connsiteY1" fmla="*/ 5431803 h 6129387"/>
                <a:gd name="connsiteX2" fmla="*/ 4181933 w 5421466"/>
                <a:gd name="connsiteY2" fmla="*/ 5337535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04096 w 5421466"/>
                <a:gd name="connsiteY48" fmla="*/ 5581363 h 6199726"/>
                <a:gd name="connsiteX49" fmla="*/ 3506134 w 5421466"/>
                <a:gd name="connsiteY49" fmla="*/ 6199726 h 6199726"/>
                <a:gd name="connsiteX0" fmla="*/ 4469964 w 5421362"/>
                <a:gd name="connsiteY0" fmla="*/ 6067991 h 6199726"/>
                <a:gd name="connsiteX1" fmla="*/ 4204745 w 5421362"/>
                <a:gd name="connsiteY1" fmla="*/ 5516795 h 6199726"/>
                <a:gd name="connsiteX2" fmla="*/ 4281733 w 5421362"/>
                <a:gd name="connsiteY2" fmla="*/ 5237444 h 6199726"/>
                <a:gd name="connsiteX3" fmla="*/ 4631881 w 5421362"/>
                <a:gd name="connsiteY3" fmla="*/ 4847191 h 6199726"/>
                <a:gd name="connsiteX4" fmla="*/ 5058626 w 5421362"/>
                <a:gd name="connsiteY4" fmla="*/ 3800966 h 6199726"/>
                <a:gd name="connsiteX5" fmla="*/ 5416844 w 5421362"/>
                <a:gd name="connsiteY5" fmla="*/ 2735737 h 6199726"/>
                <a:gd name="connsiteX6" fmla="*/ 5209455 w 5421362"/>
                <a:gd name="connsiteY6" fmla="*/ 2801725 h 6199726"/>
                <a:gd name="connsiteX7" fmla="*/ 4508837 w 5421362"/>
                <a:gd name="connsiteY7" fmla="*/ 3248470 h 6199726"/>
                <a:gd name="connsiteX8" fmla="*/ 3722857 w 5421362"/>
                <a:gd name="connsiteY8" fmla="*/ 4079130 h 6199726"/>
                <a:gd name="connsiteX9" fmla="*/ 3757727 w 5421362"/>
                <a:gd name="connsiteY9" fmla="*/ 3546442 h 6199726"/>
                <a:gd name="connsiteX10" fmla="*/ 4087665 w 5421362"/>
                <a:gd name="connsiteY10" fmla="*/ 2009873 h 6199726"/>
                <a:gd name="connsiteX11" fmla="*/ 4285628 w 5421362"/>
                <a:gd name="connsiteY11" fmla="*/ 1302863 h 6199726"/>
                <a:gd name="connsiteX12" fmla="*/ 4313908 w 5421362"/>
                <a:gd name="connsiteY12" fmla="*/ 963498 h 6199726"/>
                <a:gd name="connsiteX13" fmla="*/ 4049958 w 5421362"/>
                <a:gd name="connsiteY13" fmla="*/ 1199168 h 6199726"/>
                <a:gd name="connsiteX14" fmla="*/ 3569191 w 5421362"/>
                <a:gd name="connsiteY14" fmla="*/ 1840191 h 6199726"/>
                <a:gd name="connsiteX15" fmla="*/ 3408935 w 5421362"/>
                <a:gd name="connsiteY15" fmla="*/ 2349238 h 6199726"/>
                <a:gd name="connsiteX16" fmla="*/ 3324094 w 5421362"/>
                <a:gd name="connsiteY16" fmla="*/ 3518162 h 6199726"/>
                <a:gd name="connsiteX17" fmla="*/ 3267533 w 5421362"/>
                <a:gd name="connsiteY17" fmla="*/ 4093197 h 6199726"/>
                <a:gd name="connsiteX18" fmla="*/ 3224446 w 5421362"/>
                <a:gd name="connsiteY18" fmla="*/ 3852295 h 6199726"/>
                <a:gd name="connsiteX19" fmla="*/ 3069570 w 5421362"/>
                <a:gd name="connsiteY19" fmla="*/ 3188224 h 6199726"/>
                <a:gd name="connsiteX20" fmla="*/ 2428547 w 5421362"/>
                <a:gd name="connsiteY20" fmla="*/ 1604521 h 6199726"/>
                <a:gd name="connsiteX21" fmla="*/ 2042048 w 5421362"/>
                <a:gd name="connsiteY21" fmla="*/ 680694 h 6199726"/>
                <a:gd name="connsiteX22" fmla="*/ 1976061 w 5421362"/>
                <a:gd name="connsiteY22" fmla="*/ 237634 h 6199726"/>
                <a:gd name="connsiteX23" fmla="*/ 1853512 w 5421362"/>
                <a:gd name="connsiteY23" fmla="*/ 1964 h 6199726"/>
                <a:gd name="connsiteX24" fmla="*/ 1674403 w 5421362"/>
                <a:gd name="connsiteY24" fmla="*/ 360183 h 6199726"/>
                <a:gd name="connsiteX25" fmla="*/ 1504721 w 5421362"/>
                <a:gd name="connsiteY25" fmla="*/ 1415985 h 6199726"/>
                <a:gd name="connsiteX26" fmla="*/ 1919500 w 5421362"/>
                <a:gd name="connsiteY26" fmla="*/ 2745164 h 6199726"/>
                <a:gd name="connsiteX27" fmla="*/ 2525505 w 5421362"/>
                <a:gd name="connsiteY27" fmla="*/ 3885807 h 6199726"/>
                <a:gd name="connsiteX28" fmla="*/ 2343706 w 5421362"/>
                <a:gd name="connsiteY28" fmla="*/ 3734978 h 6199726"/>
                <a:gd name="connsiteX29" fmla="*/ 1259624 w 5421362"/>
                <a:gd name="connsiteY29" fmla="*/ 2566055 h 6199726"/>
                <a:gd name="connsiteX30" fmla="*/ 760003 w 5421362"/>
                <a:gd name="connsiteY30" fmla="*/ 2019300 h 6199726"/>
                <a:gd name="connsiteX31" fmla="*/ 213248 w 5421362"/>
                <a:gd name="connsiteY31" fmla="*/ 1510253 h 6199726"/>
                <a:gd name="connsiteX32" fmla="*/ 213248 w 5421362"/>
                <a:gd name="connsiteY32" fmla="*/ 1642228 h 6199726"/>
                <a:gd name="connsiteX33" fmla="*/ 694015 w 5421362"/>
                <a:gd name="connsiteY33" fmla="*/ 2980834 h 6199726"/>
                <a:gd name="connsiteX34" fmla="*/ 1287904 w 5421362"/>
                <a:gd name="connsiteY34" fmla="*/ 4102624 h 6199726"/>
                <a:gd name="connsiteX35" fmla="*/ 2042048 w 5421362"/>
                <a:gd name="connsiteY35" fmla="*/ 4715366 h 6199726"/>
                <a:gd name="connsiteX36" fmla="*/ 2771689 w 5421362"/>
                <a:gd name="connsiteY36" fmla="*/ 5012089 h 6199726"/>
                <a:gd name="connsiteX37" fmla="*/ 2315426 w 5421362"/>
                <a:gd name="connsiteY37" fmla="*/ 5092438 h 6199726"/>
                <a:gd name="connsiteX38" fmla="*/ 1495294 w 5421362"/>
                <a:gd name="connsiteY38" fmla="*/ 4922756 h 6199726"/>
                <a:gd name="connsiteX39" fmla="*/ 760003 w 5421362"/>
                <a:gd name="connsiteY39" fmla="*/ 4187465 h 6199726"/>
                <a:gd name="connsiteX40" fmla="*/ 260382 w 5421362"/>
                <a:gd name="connsiteY40" fmla="*/ 3291919 h 6199726"/>
                <a:gd name="connsiteX41" fmla="*/ 5859 w 5421362"/>
                <a:gd name="connsiteY41" fmla="*/ 2924273 h 6199726"/>
                <a:gd name="connsiteX42" fmla="*/ 109554 w 5421362"/>
                <a:gd name="connsiteY42" fmla="*/ 3518162 h 6199726"/>
                <a:gd name="connsiteX43" fmla="*/ 420638 w 5421362"/>
                <a:gd name="connsiteY43" fmla="*/ 4922756 h 6199726"/>
                <a:gd name="connsiteX44" fmla="*/ 910832 w 5421362"/>
                <a:gd name="connsiteY44" fmla="*/ 5544925 h 6199726"/>
                <a:gd name="connsiteX45" fmla="*/ 1523574 w 5421362"/>
                <a:gd name="connsiteY45" fmla="*/ 5761741 h 6199726"/>
                <a:gd name="connsiteX46" fmla="*/ 2336968 w 5421362"/>
                <a:gd name="connsiteY46" fmla="*/ 5729895 h 6199726"/>
                <a:gd name="connsiteX47" fmla="*/ 3483886 w 5421362"/>
                <a:gd name="connsiteY47" fmla="*/ 5540090 h 6199726"/>
                <a:gd name="connsiteX48" fmla="*/ 3704096 w 5421362"/>
                <a:gd name="connsiteY48" fmla="*/ 5581363 h 6199726"/>
                <a:gd name="connsiteX49" fmla="*/ 3506134 w 5421362"/>
                <a:gd name="connsiteY49" fmla="*/ 6199726 h 6199726"/>
                <a:gd name="connsiteX0" fmla="*/ 4469964 w 5421094"/>
                <a:gd name="connsiteY0" fmla="*/ 6067991 h 6199726"/>
                <a:gd name="connsiteX1" fmla="*/ 4204745 w 5421094"/>
                <a:gd name="connsiteY1" fmla="*/ 5516795 h 6199726"/>
                <a:gd name="connsiteX2" fmla="*/ 4281733 w 5421094"/>
                <a:gd name="connsiteY2" fmla="*/ 5237444 h 6199726"/>
                <a:gd name="connsiteX3" fmla="*/ 4631881 w 5421094"/>
                <a:gd name="connsiteY3" fmla="*/ 4847191 h 6199726"/>
                <a:gd name="connsiteX4" fmla="*/ 5058626 w 5421094"/>
                <a:gd name="connsiteY4" fmla="*/ 3800966 h 6199726"/>
                <a:gd name="connsiteX5" fmla="*/ 5416844 w 5421094"/>
                <a:gd name="connsiteY5" fmla="*/ 2735737 h 6199726"/>
                <a:gd name="connsiteX6" fmla="*/ 5209455 w 5421094"/>
                <a:gd name="connsiteY6" fmla="*/ 2801725 h 6199726"/>
                <a:gd name="connsiteX7" fmla="*/ 4553133 w 5421094"/>
                <a:gd name="connsiteY7" fmla="*/ 3267454 h 6199726"/>
                <a:gd name="connsiteX8" fmla="*/ 3722857 w 5421094"/>
                <a:gd name="connsiteY8" fmla="*/ 4079130 h 6199726"/>
                <a:gd name="connsiteX9" fmla="*/ 3757727 w 5421094"/>
                <a:gd name="connsiteY9" fmla="*/ 3546442 h 6199726"/>
                <a:gd name="connsiteX10" fmla="*/ 4087665 w 5421094"/>
                <a:gd name="connsiteY10" fmla="*/ 2009873 h 6199726"/>
                <a:gd name="connsiteX11" fmla="*/ 4285628 w 5421094"/>
                <a:gd name="connsiteY11" fmla="*/ 1302863 h 6199726"/>
                <a:gd name="connsiteX12" fmla="*/ 4313908 w 5421094"/>
                <a:gd name="connsiteY12" fmla="*/ 963498 h 6199726"/>
                <a:gd name="connsiteX13" fmla="*/ 4049958 w 5421094"/>
                <a:gd name="connsiteY13" fmla="*/ 1199168 h 6199726"/>
                <a:gd name="connsiteX14" fmla="*/ 3569191 w 5421094"/>
                <a:gd name="connsiteY14" fmla="*/ 1840191 h 6199726"/>
                <a:gd name="connsiteX15" fmla="*/ 3408935 w 5421094"/>
                <a:gd name="connsiteY15" fmla="*/ 2349238 h 6199726"/>
                <a:gd name="connsiteX16" fmla="*/ 3324094 w 5421094"/>
                <a:gd name="connsiteY16" fmla="*/ 3518162 h 6199726"/>
                <a:gd name="connsiteX17" fmla="*/ 3267533 w 5421094"/>
                <a:gd name="connsiteY17" fmla="*/ 4093197 h 6199726"/>
                <a:gd name="connsiteX18" fmla="*/ 3224446 w 5421094"/>
                <a:gd name="connsiteY18" fmla="*/ 3852295 h 6199726"/>
                <a:gd name="connsiteX19" fmla="*/ 3069570 w 5421094"/>
                <a:gd name="connsiteY19" fmla="*/ 3188224 h 6199726"/>
                <a:gd name="connsiteX20" fmla="*/ 2428547 w 5421094"/>
                <a:gd name="connsiteY20" fmla="*/ 1604521 h 6199726"/>
                <a:gd name="connsiteX21" fmla="*/ 2042048 w 5421094"/>
                <a:gd name="connsiteY21" fmla="*/ 680694 h 6199726"/>
                <a:gd name="connsiteX22" fmla="*/ 1976061 w 5421094"/>
                <a:gd name="connsiteY22" fmla="*/ 237634 h 6199726"/>
                <a:gd name="connsiteX23" fmla="*/ 1853512 w 5421094"/>
                <a:gd name="connsiteY23" fmla="*/ 1964 h 6199726"/>
                <a:gd name="connsiteX24" fmla="*/ 1674403 w 5421094"/>
                <a:gd name="connsiteY24" fmla="*/ 360183 h 6199726"/>
                <a:gd name="connsiteX25" fmla="*/ 1504721 w 5421094"/>
                <a:gd name="connsiteY25" fmla="*/ 1415985 h 6199726"/>
                <a:gd name="connsiteX26" fmla="*/ 1919500 w 5421094"/>
                <a:gd name="connsiteY26" fmla="*/ 2745164 h 6199726"/>
                <a:gd name="connsiteX27" fmla="*/ 2525505 w 5421094"/>
                <a:gd name="connsiteY27" fmla="*/ 3885807 h 6199726"/>
                <a:gd name="connsiteX28" fmla="*/ 2343706 w 5421094"/>
                <a:gd name="connsiteY28" fmla="*/ 3734978 h 6199726"/>
                <a:gd name="connsiteX29" fmla="*/ 1259624 w 5421094"/>
                <a:gd name="connsiteY29" fmla="*/ 2566055 h 6199726"/>
                <a:gd name="connsiteX30" fmla="*/ 760003 w 5421094"/>
                <a:gd name="connsiteY30" fmla="*/ 2019300 h 6199726"/>
                <a:gd name="connsiteX31" fmla="*/ 213248 w 5421094"/>
                <a:gd name="connsiteY31" fmla="*/ 1510253 h 6199726"/>
                <a:gd name="connsiteX32" fmla="*/ 213248 w 5421094"/>
                <a:gd name="connsiteY32" fmla="*/ 1642228 h 6199726"/>
                <a:gd name="connsiteX33" fmla="*/ 694015 w 5421094"/>
                <a:gd name="connsiteY33" fmla="*/ 2980834 h 6199726"/>
                <a:gd name="connsiteX34" fmla="*/ 1287904 w 5421094"/>
                <a:gd name="connsiteY34" fmla="*/ 4102624 h 6199726"/>
                <a:gd name="connsiteX35" fmla="*/ 2042048 w 5421094"/>
                <a:gd name="connsiteY35" fmla="*/ 4715366 h 6199726"/>
                <a:gd name="connsiteX36" fmla="*/ 2771689 w 5421094"/>
                <a:gd name="connsiteY36" fmla="*/ 5012089 h 6199726"/>
                <a:gd name="connsiteX37" fmla="*/ 2315426 w 5421094"/>
                <a:gd name="connsiteY37" fmla="*/ 5092438 h 6199726"/>
                <a:gd name="connsiteX38" fmla="*/ 1495294 w 5421094"/>
                <a:gd name="connsiteY38" fmla="*/ 4922756 h 6199726"/>
                <a:gd name="connsiteX39" fmla="*/ 760003 w 5421094"/>
                <a:gd name="connsiteY39" fmla="*/ 4187465 h 6199726"/>
                <a:gd name="connsiteX40" fmla="*/ 260382 w 5421094"/>
                <a:gd name="connsiteY40" fmla="*/ 3291919 h 6199726"/>
                <a:gd name="connsiteX41" fmla="*/ 5859 w 5421094"/>
                <a:gd name="connsiteY41" fmla="*/ 2924273 h 6199726"/>
                <a:gd name="connsiteX42" fmla="*/ 109554 w 5421094"/>
                <a:gd name="connsiteY42" fmla="*/ 3518162 h 6199726"/>
                <a:gd name="connsiteX43" fmla="*/ 420638 w 5421094"/>
                <a:gd name="connsiteY43" fmla="*/ 4922756 h 6199726"/>
                <a:gd name="connsiteX44" fmla="*/ 910832 w 5421094"/>
                <a:gd name="connsiteY44" fmla="*/ 5544925 h 6199726"/>
                <a:gd name="connsiteX45" fmla="*/ 1523574 w 5421094"/>
                <a:gd name="connsiteY45" fmla="*/ 5761741 h 6199726"/>
                <a:gd name="connsiteX46" fmla="*/ 2336968 w 5421094"/>
                <a:gd name="connsiteY46" fmla="*/ 5729895 h 6199726"/>
                <a:gd name="connsiteX47" fmla="*/ 3483886 w 5421094"/>
                <a:gd name="connsiteY47" fmla="*/ 5540090 h 6199726"/>
                <a:gd name="connsiteX48" fmla="*/ 3704096 w 5421094"/>
                <a:gd name="connsiteY48" fmla="*/ 5581363 h 6199726"/>
                <a:gd name="connsiteX49" fmla="*/ 3506134 w 5421094"/>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24094 w 5426208"/>
                <a:gd name="connsiteY16" fmla="*/ 3518162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15002 w 5426208"/>
                <a:gd name="connsiteY27" fmla="*/ 377764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286298 w 5426208"/>
                <a:gd name="connsiteY27" fmla="*/ 3820319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425170 w 5426208"/>
                <a:gd name="connsiteY27" fmla="*/ 397992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41484 w 5426208"/>
                <a:gd name="connsiteY27" fmla="*/ 406631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416873 w 5426208"/>
                <a:gd name="connsiteY11" fmla="*/ 1383755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391566 w 5426208"/>
                <a:gd name="connsiteY19" fmla="*/ 1651870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8369 h 6200104"/>
                <a:gd name="connsiteX1" fmla="*/ 4282215 w 5426208"/>
                <a:gd name="connsiteY1" fmla="*/ 5520614 h 6200104"/>
                <a:gd name="connsiteX2" fmla="*/ 4330110 w 5426208"/>
                <a:gd name="connsiteY2" fmla="*/ 5252555 h 6200104"/>
                <a:gd name="connsiteX3" fmla="*/ 4631881 w 5426208"/>
                <a:gd name="connsiteY3" fmla="*/ 4847569 h 6200104"/>
                <a:gd name="connsiteX4" fmla="*/ 5058626 w 5426208"/>
                <a:gd name="connsiteY4" fmla="*/ 3801344 h 6200104"/>
                <a:gd name="connsiteX5" fmla="*/ 5416844 w 5426208"/>
                <a:gd name="connsiteY5" fmla="*/ 2736115 h 6200104"/>
                <a:gd name="connsiteX6" fmla="*/ 5253752 w 5426208"/>
                <a:gd name="connsiteY6" fmla="*/ 2748315 h 6200104"/>
                <a:gd name="connsiteX7" fmla="*/ 4553133 w 5426208"/>
                <a:gd name="connsiteY7" fmla="*/ 3267832 h 6200104"/>
                <a:gd name="connsiteX8" fmla="*/ 3980892 w 5426208"/>
                <a:gd name="connsiteY8" fmla="*/ 4210985 h 6200104"/>
                <a:gd name="connsiteX9" fmla="*/ 4002122 w 5426208"/>
                <a:gd name="connsiteY9" fmla="*/ 3520887 h 6200104"/>
                <a:gd name="connsiteX10" fmla="*/ 4261463 w 5426208"/>
                <a:gd name="connsiteY10" fmla="*/ 1983673 h 6200104"/>
                <a:gd name="connsiteX11" fmla="*/ 4416873 w 5426208"/>
                <a:gd name="connsiteY11" fmla="*/ 1384133 h 6200104"/>
                <a:gd name="connsiteX12" fmla="*/ 4596120 w 5426208"/>
                <a:gd name="connsiteY12" fmla="*/ 925679 h 6200104"/>
                <a:gd name="connsiteX13" fmla="*/ 4049958 w 5426208"/>
                <a:gd name="connsiteY13" fmla="*/ 1199546 h 6200104"/>
                <a:gd name="connsiteX14" fmla="*/ 3488008 w 5426208"/>
                <a:gd name="connsiteY14" fmla="*/ 2315967 h 6200104"/>
                <a:gd name="connsiteX15" fmla="*/ 3287203 w 5426208"/>
                <a:gd name="connsiteY15" fmla="*/ 3409640 h 6200104"/>
                <a:gd name="connsiteX16" fmla="*/ 3292845 w 5426208"/>
                <a:gd name="connsiteY16" fmla="*/ 4093575 h 6200104"/>
                <a:gd name="connsiteX17" fmla="*/ 3192806 w 5426208"/>
                <a:gd name="connsiteY17" fmla="*/ 3843181 h 6200104"/>
                <a:gd name="connsiteX18" fmla="*/ 3006290 w 5426208"/>
                <a:gd name="connsiteY18" fmla="*/ 2973449 h 6200104"/>
                <a:gd name="connsiteX19" fmla="*/ 2437902 w 5426208"/>
                <a:gd name="connsiteY19" fmla="*/ 1629218 h 6200104"/>
                <a:gd name="connsiteX20" fmla="*/ 2116465 w 5426208"/>
                <a:gd name="connsiteY20" fmla="*/ 842913 h 6200104"/>
                <a:gd name="connsiteX21" fmla="*/ 1976061 w 5426208"/>
                <a:gd name="connsiteY21" fmla="*/ 238012 h 6200104"/>
                <a:gd name="connsiteX22" fmla="*/ 1853512 w 5426208"/>
                <a:gd name="connsiteY22" fmla="*/ 2342 h 6200104"/>
                <a:gd name="connsiteX23" fmla="*/ 1674403 w 5426208"/>
                <a:gd name="connsiteY23" fmla="*/ 360561 h 6200104"/>
                <a:gd name="connsiteX24" fmla="*/ 1504721 w 5426208"/>
                <a:gd name="connsiteY24" fmla="*/ 1416363 h 6200104"/>
                <a:gd name="connsiteX25" fmla="*/ 1919500 w 5426208"/>
                <a:gd name="connsiteY25" fmla="*/ 2745542 h 6200104"/>
                <a:gd name="connsiteX26" fmla="*/ 2511779 w 5426208"/>
                <a:gd name="connsiteY26" fmla="*/ 3913253 h 6200104"/>
                <a:gd name="connsiteX27" fmla="*/ 2507282 w 5426208"/>
                <a:gd name="connsiteY27" fmla="*/ 4079404 h 6200104"/>
                <a:gd name="connsiteX28" fmla="*/ 1259624 w 5426208"/>
                <a:gd name="connsiteY28" fmla="*/ 2566433 h 6200104"/>
                <a:gd name="connsiteX29" fmla="*/ 760003 w 5426208"/>
                <a:gd name="connsiteY29" fmla="*/ 2019678 h 6200104"/>
                <a:gd name="connsiteX30" fmla="*/ 213248 w 5426208"/>
                <a:gd name="connsiteY30" fmla="*/ 1510631 h 6200104"/>
                <a:gd name="connsiteX31" fmla="*/ 213248 w 5426208"/>
                <a:gd name="connsiteY31" fmla="*/ 1642606 h 6200104"/>
                <a:gd name="connsiteX32" fmla="*/ 694015 w 5426208"/>
                <a:gd name="connsiteY32" fmla="*/ 2981212 h 6200104"/>
                <a:gd name="connsiteX33" fmla="*/ 1253280 w 5426208"/>
                <a:gd name="connsiteY33" fmla="*/ 4011172 h 6200104"/>
                <a:gd name="connsiteX34" fmla="*/ 2015715 w 5426208"/>
                <a:gd name="connsiteY34" fmla="*/ 4652474 h 6200104"/>
                <a:gd name="connsiteX35" fmla="*/ 2631307 w 5426208"/>
                <a:gd name="connsiteY35" fmla="*/ 4974927 h 6200104"/>
                <a:gd name="connsiteX36" fmla="*/ 2175214 w 5426208"/>
                <a:gd name="connsiteY36" fmla="*/ 5005730 h 6200104"/>
                <a:gd name="connsiteX37" fmla="*/ 1502268 w 5426208"/>
                <a:gd name="connsiteY37" fmla="*/ 4791697 h 6200104"/>
                <a:gd name="connsiteX38" fmla="*/ 760003 w 5426208"/>
                <a:gd name="connsiteY38" fmla="*/ 4187843 h 6200104"/>
                <a:gd name="connsiteX39" fmla="*/ 260382 w 5426208"/>
                <a:gd name="connsiteY39" fmla="*/ 3292297 h 6200104"/>
                <a:gd name="connsiteX40" fmla="*/ 5859 w 5426208"/>
                <a:gd name="connsiteY40" fmla="*/ 2924651 h 6200104"/>
                <a:gd name="connsiteX41" fmla="*/ 109554 w 5426208"/>
                <a:gd name="connsiteY41" fmla="*/ 3518540 h 6200104"/>
                <a:gd name="connsiteX42" fmla="*/ 420638 w 5426208"/>
                <a:gd name="connsiteY42" fmla="*/ 4923134 h 6200104"/>
                <a:gd name="connsiteX43" fmla="*/ 967661 w 5426208"/>
                <a:gd name="connsiteY43" fmla="*/ 5506585 h 6200104"/>
                <a:gd name="connsiteX44" fmla="*/ 1523574 w 5426208"/>
                <a:gd name="connsiteY44" fmla="*/ 5762119 h 6200104"/>
                <a:gd name="connsiteX45" fmla="*/ 2471273 w 5426208"/>
                <a:gd name="connsiteY45" fmla="*/ 5842271 h 6200104"/>
                <a:gd name="connsiteX46" fmla="*/ 3384948 w 5426208"/>
                <a:gd name="connsiteY46" fmla="*/ 5645745 h 6200104"/>
                <a:gd name="connsiteX47" fmla="*/ 3500869 w 5426208"/>
                <a:gd name="connsiteY47" fmla="*/ 5718886 h 6200104"/>
                <a:gd name="connsiteX48" fmla="*/ 3506134 w 5426208"/>
                <a:gd name="connsiteY48" fmla="*/ 6200104 h 6200104"/>
                <a:gd name="connsiteX0" fmla="*/ 4469964 w 5426208"/>
                <a:gd name="connsiteY0" fmla="*/ 6083203 h 6214938"/>
                <a:gd name="connsiteX1" fmla="*/ 4282215 w 5426208"/>
                <a:gd name="connsiteY1" fmla="*/ 5535448 h 6214938"/>
                <a:gd name="connsiteX2" fmla="*/ 4330110 w 5426208"/>
                <a:gd name="connsiteY2" fmla="*/ 5267389 h 6214938"/>
                <a:gd name="connsiteX3" fmla="*/ 4631881 w 5426208"/>
                <a:gd name="connsiteY3" fmla="*/ 4862403 h 6214938"/>
                <a:gd name="connsiteX4" fmla="*/ 5058626 w 5426208"/>
                <a:gd name="connsiteY4" fmla="*/ 3816178 h 6214938"/>
                <a:gd name="connsiteX5" fmla="*/ 5416844 w 5426208"/>
                <a:gd name="connsiteY5" fmla="*/ 2750949 h 6214938"/>
                <a:gd name="connsiteX6" fmla="*/ 5253752 w 5426208"/>
                <a:gd name="connsiteY6" fmla="*/ 2763149 h 6214938"/>
                <a:gd name="connsiteX7" fmla="*/ 4553133 w 5426208"/>
                <a:gd name="connsiteY7" fmla="*/ 3282666 h 6214938"/>
                <a:gd name="connsiteX8" fmla="*/ 3980892 w 5426208"/>
                <a:gd name="connsiteY8" fmla="*/ 4225819 h 6214938"/>
                <a:gd name="connsiteX9" fmla="*/ 4002122 w 5426208"/>
                <a:gd name="connsiteY9" fmla="*/ 3535721 h 6214938"/>
                <a:gd name="connsiteX10" fmla="*/ 4261463 w 5426208"/>
                <a:gd name="connsiteY10" fmla="*/ 1998507 h 6214938"/>
                <a:gd name="connsiteX11" fmla="*/ 4416873 w 5426208"/>
                <a:gd name="connsiteY11" fmla="*/ 1398967 h 6214938"/>
                <a:gd name="connsiteX12" fmla="*/ 4596120 w 5426208"/>
                <a:gd name="connsiteY12" fmla="*/ 940513 h 6214938"/>
                <a:gd name="connsiteX13" fmla="*/ 4049958 w 5426208"/>
                <a:gd name="connsiteY13" fmla="*/ 1214380 h 6214938"/>
                <a:gd name="connsiteX14" fmla="*/ 3488008 w 5426208"/>
                <a:gd name="connsiteY14" fmla="*/ 2330801 h 6214938"/>
                <a:gd name="connsiteX15" fmla="*/ 3287203 w 5426208"/>
                <a:gd name="connsiteY15" fmla="*/ 3424474 h 6214938"/>
                <a:gd name="connsiteX16" fmla="*/ 3292845 w 5426208"/>
                <a:gd name="connsiteY16" fmla="*/ 4108409 h 6214938"/>
                <a:gd name="connsiteX17" fmla="*/ 3192806 w 5426208"/>
                <a:gd name="connsiteY17" fmla="*/ 3858015 h 6214938"/>
                <a:gd name="connsiteX18" fmla="*/ 3006290 w 5426208"/>
                <a:gd name="connsiteY18" fmla="*/ 2988283 h 6214938"/>
                <a:gd name="connsiteX19" fmla="*/ 2437902 w 5426208"/>
                <a:gd name="connsiteY19" fmla="*/ 1644052 h 6214938"/>
                <a:gd name="connsiteX20" fmla="*/ 2116465 w 5426208"/>
                <a:gd name="connsiteY20" fmla="*/ 857747 h 6214938"/>
                <a:gd name="connsiteX21" fmla="*/ 1976061 w 5426208"/>
                <a:gd name="connsiteY21" fmla="*/ 252846 h 6214938"/>
                <a:gd name="connsiteX22" fmla="*/ 1853512 w 5426208"/>
                <a:gd name="connsiteY22" fmla="*/ 17176 h 6214938"/>
                <a:gd name="connsiteX23" fmla="*/ 1612673 w 5426208"/>
                <a:gd name="connsiteY23" fmla="*/ 683202 h 6214938"/>
                <a:gd name="connsiteX24" fmla="*/ 1504721 w 5426208"/>
                <a:gd name="connsiteY24" fmla="*/ 1431197 h 6214938"/>
                <a:gd name="connsiteX25" fmla="*/ 1919500 w 5426208"/>
                <a:gd name="connsiteY25" fmla="*/ 2760376 h 6214938"/>
                <a:gd name="connsiteX26" fmla="*/ 2511779 w 5426208"/>
                <a:gd name="connsiteY26" fmla="*/ 3928087 h 6214938"/>
                <a:gd name="connsiteX27" fmla="*/ 2507282 w 5426208"/>
                <a:gd name="connsiteY27" fmla="*/ 4094238 h 6214938"/>
                <a:gd name="connsiteX28" fmla="*/ 1259624 w 5426208"/>
                <a:gd name="connsiteY28" fmla="*/ 2581267 h 6214938"/>
                <a:gd name="connsiteX29" fmla="*/ 760003 w 5426208"/>
                <a:gd name="connsiteY29" fmla="*/ 2034512 h 6214938"/>
                <a:gd name="connsiteX30" fmla="*/ 213248 w 5426208"/>
                <a:gd name="connsiteY30" fmla="*/ 1525465 h 6214938"/>
                <a:gd name="connsiteX31" fmla="*/ 213248 w 5426208"/>
                <a:gd name="connsiteY31" fmla="*/ 1657440 h 6214938"/>
                <a:gd name="connsiteX32" fmla="*/ 694015 w 5426208"/>
                <a:gd name="connsiteY32" fmla="*/ 2996046 h 6214938"/>
                <a:gd name="connsiteX33" fmla="*/ 1253280 w 5426208"/>
                <a:gd name="connsiteY33" fmla="*/ 4026006 h 6214938"/>
                <a:gd name="connsiteX34" fmla="*/ 2015715 w 5426208"/>
                <a:gd name="connsiteY34" fmla="*/ 4667308 h 6214938"/>
                <a:gd name="connsiteX35" fmla="*/ 2631307 w 5426208"/>
                <a:gd name="connsiteY35" fmla="*/ 4989761 h 6214938"/>
                <a:gd name="connsiteX36" fmla="*/ 2175214 w 5426208"/>
                <a:gd name="connsiteY36" fmla="*/ 5020564 h 6214938"/>
                <a:gd name="connsiteX37" fmla="*/ 1502268 w 5426208"/>
                <a:gd name="connsiteY37" fmla="*/ 4806531 h 6214938"/>
                <a:gd name="connsiteX38" fmla="*/ 760003 w 5426208"/>
                <a:gd name="connsiteY38" fmla="*/ 4202677 h 6214938"/>
                <a:gd name="connsiteX39" fmla="*/ 260382 w 5426208"/>
                <a:gd name="connsiteY39" fmla="*/ 3307131 h 6214938"/>
                <a:gd name="connsiteX40" fmla="*/ 5859 w 5426208"/>
                <a:gd name="connsiteY40" fmla="*/ 2939485 h 6214938"/>
                <a:gd name="connsiteX41" fmla="*/ 109554 w 5426208"/>
                <a:gd name="connsiteY41" fmla="*/ 3533374 h 6214938"/>
                <a:gd name="connsiteX42" fmla="*/ 420638 w 5426208"/>
                <a:gd name="connsiteY42" fmla="*/ 4937968 h 6214938"/>
                <a:gd name="connsiteX43" fmla="*/ 967661 w 5426208"/>
                <a:gd name="connsiteY43" fmla="*/ 5521419 h 6214938"/>
                <a:gd name="connsiteX44" fmla="*/ 1523574 w 5426208"/>
                <a:gd name="connsiteY44" fmla="*/ 5776953 h 6214938"/>
                <a:gd name="connsiteX45" fmla="*/ 2471273 w 5426208"/>
                <a:gd name="connsiteY45" fmla="*/ 5857105 h 6214938"/>
                <a:gd name="connsiteX46" fmla="*/ 3384948 w 5426208"/>
                <a:gd name="connsiteY46" fmla="*/ 5660579 h 6214938"/>
                <a:gd name="connsiteX47" fmla="*/ 3500869 w 5426208"/>
                <a:gd name="connsiteY47" fmla="*/ 5733720 h 6214938"/>
                <a:gd name="connsiteX48" fmla="*/ 3506134 w 5426208"/>
                <a:gd name="connsiteY48" fmla="*/ 6214938 h 6214938"/>
                <a:gd name="connsiteX0" fmla="*/ 4469964 w 5426208"/>
                <a:gd name="connsiteY0" fmla="*/ 6068032 h 6199767"/>
                <a:gd name="connsiteX1" fmla="*/ 4282215 w 5426208"/>
                <a:gd name="connsiteY1" fmla="*/ 5520277 h 6199767"/>
                <a:gd name="connsiteX2" fmla="*/ 4330110 w 5426208"/>
                <a:gd name="connsiteY2" fmla="*/ 5252218 h 6199767"/>
                <a:gd name="connsiteX3" fmla="*/ 4631881 w 5426208"/>
                <a:gd name="connsiteY3" fmla="*/ 4847232 h 6199767"/>
                <a:gd name="connsiteX4" fmla="*/ 5058626 w 5426208"/>
                <a:gd name="connsiteY4" fmla="*/ 3801007 h 6199767"/>
                <a:gd name="connsiteX5" fmla="*/ 5416844 w 5426208"/>
                <a:gd name="connsiteY5" fmla="*/ 2735778 h 6199767"/>
                <a:gd name="connsiteX6" fmla="*/ 5253752 w 5426208"/>
                <a:gd name="connsiteY6" fmla="*/ 2747978 h 6199767"/>
                <a:gd name="connsiteX7" fmla="*/ 4553133 w 5426208"/>
                <a:gd name="connsiteY7" fmla="*/ 3267495 h 6199767"/>
                <a:gd name="connsiteX8" fmla="*/ 3980892 w 5426208"/>
                <a:gd name="connsiteY8" fmla="*/ 4210648 h 6199767"/>
                <a:gd name="connsiteX9" fmla="*/ 4002122 w 5426208"/>
                <a:gd name="connsiteY9" fmla="*/ 3520550 h 6199767"/>
                <a:gd name="connsiteX10" fmla="*/ 4261463 w 5426208"/>
                <a:gd name="connsiteY10" fmla="*/ 1983336 h 6199767"/>
                <a:gd name="connsiteX11" fmla="*/ 4416873 w 5426208"/>
                <a:gd name="connsiteY11" fmla="*/ 1383796 h 6199767"/>
                <a:gd name="connsiteX12" fmla="*/ 4596120 w 5426208"/>
                <a:gd name="connsiteY12" fmla="*/ 925342 h 6199767"/>
                <a:gd name="connsiteX13" fmla="*/ 4049958 w 5426208"/>
                <a:gd name="connsiteY13" fmla="*/ 1199209 h 6199767"/>
                <a:gd name="connsiteX14" fmla="*/ 3488008 w 5426208"/>
                <a:gd name="connsiteY14" fmla="*/ 2315630 h 6199767"/>
                <a:gd name="connsiteX15" fmla="*/ 3287203 w 5426208"/>
                <a:gd name="connsiteY15" fmla="*/ 3409303 h 6199767"/>
                <a:gd name="connsiteX16" fmla="*/ 3292845 w 5426208"/>
                <a:gd name="connsiteY16" fmla="*/ 4093238 h 6199767"/>
                <a:gd name="connsiteX17" fmla="*/ 3192806 w 5426208"/>
                <a:gd name="connsiteY17" fmla="*/ 3842844 h 6199767"/>
                <a:gd name="connsiteX18" fmla="*/ 3006290 w 5426208"/>
                <a:gd name="connsiteY18" fmla="*/ 2973112 h 6199767"/>
                <a:gd name="connsiteX19" fmla="*/ 2437902 w 5426208"/>
                <a:gd name="connsiteY19" fmla="*/ 1628881 h 6199767"/>
                <a:gd name="connsiteX20" fmla="*/ 2116465 w 5426208"/>
                <a:gd name="connsiteY20" fmla="*/ 842576 h 6199767"/>
                <a:gd name="connsiteX21" fmla="*/ 1945144 w 5426208"/>
                <a:gd name="connsiteY21" fmla="*/ 474671 h 6199767"/>
                <a:gd name="connsiteX22" fmla="*/ 1853512 w 5426208"/>
                <a:gd name="connsiteY22" fmla="*/ 2005 h 6199767"/>
                <a:gd name="connsiteX23" fmla="*/ 1612673 w 5426208"/>
                <a:gd name="connsiteY23" fmla="*/ 668031 h 6199767"/>
                <a:gd name="connsiteX24" fmla="*/ 1504721 w 5426208"/>
                <a:gd name="connsiteY24" fmla="*/ 1416026 h 6199767"/>
                <a:gd name="connsiteX25" fmla="*/ 1919500 w 5426208"/>
                <a:gd name="connsiteY25" fmla="*/ 2745205 h 6199767"/>
                <a:gd name="connsiteX26" fmla="*/ 2511779 w 5426208"/>
                <a:gd name="connsiteY26" fmla="*/ 3912916 h 6199767"/>
                <a:gd name="connsiteX27" fmla="*/ 2507282 w 5426208"/>
                <a:gd name="connsiteY27" fmla="*/ 4079067 h 6199767"/>
                <a:gd name="connsiteX28" fmla="*/ 1259624 w 5426208"/>
                <a:gd name="connsiteY28" fmla="*/ 2566096 h 6199767"/>
                <a:gd name="connsiteX29" fmla="*/ 760003 w 5426208"/>
                <a:gd name="connsiteY29" fmla="*/ 2019341 h 6199767"/>
                <a:gd name="connsiteX30" fmla="*/ 213248 w 5426208"/>
                <a:gd name="connsiteY30" fmla="*/ 1510294 h 6199767"/>
                <a:gd name="connsiteX31" fmla="*/ 213248 w 5426208"/>
                <a:gd name="connsiteY31" fmla="*/ 1642269 h 6199767"/>
                <a:gd name="connsiteX32" fmla="*/ 694015 w 5426208"/>
                <a:gd name="connsiteY32" fmla="*/ 2980875 h 6199767"/>
                <a:gd name="connsiteX33" fmla="*/ 1253280 w 5426208"/>
                <a:gd name="connsiteY33" fmla="*/ 4010835 h 6199767"/>
                <a:gd name="connsiteX34" fmla="*/ 2015715 w 5426208"/>
                <a:gd name="connsiteY34" fmla="*/ 4652137 h 6199767"/>
                <a:gd name="connsiteX35" fmla="*/ 2631307 w 5426208"/>
                <a:gd name="connsiteY35" fmla="*/ 4974590 h 6199767"/>
                <a:gd name="connsiteX36" fmla="*/ 2175214 w 5426208"/>
                <a:gd name="connsiteY36" fmla="*/ 5005393 h 6199767"/>
                <a:gd name="connsiteX37" fmla="*/ 1502268 w 5426208"/>
                <a:gd name="connsiteY37" fmla="*/ 4791360 h 6199767"/>
                <a:gd name="connsiteX38" fmla="*/ 760003 w 5426208"/>
                <a:gd name="connsiteY38" fmla="*/ 4187506 h 6199767"/>
                <a:gd name="connsiteX39" fmla="*/ 260382 w 5426208"/>
                <a:gd name="connsiteY39" fmla="*/ 3291960 h 6199767"/>
                <a:gd name="connsiteX40" fmla="*/ 5859 w 5426208"/>
                <a:gd name="connsiteY40" fmla="*/ 2924314 h 6199767"/>
                <a:gd name="connsiteX41" fmla="*/ 109554 w 5426208"/>
                <a:gd name="connsiteY41" fmla="*/ 3518203 h 6199767"/>
                <a:gd name="connsiteX42" fmla="*/ 420638 w 5426208"/>
                <a:gd name="connsiteY42" fmla="*/ 4922797 h 6199767"/>
                <a:gd name="connsiteX43" fmla="*/ 967661 w 5426208"/>
                <a:gd name="connsiteY43" fmla="*/ 5506248 h 6199767"/>
                <a:gd name="connsiteX44" fmla="*/ 1523574 w 5426208"/>
                <a:gd name="connsiteY44" fmla="*/ 5761782 h 6199767"/>
                <a:gd name="connsiteX45" fmla="*/ 2471273 w 5426208"/>
                <a:gd name="connsiteY45" fmla="*/ 5841934 h 6199767"/>
                <a:gd name="connsiteX46" fmla="*/ 3384948 w 5426208"/>
                <a:gd name="connsiteY46" fmla="*/ 5645408 h 6199767"/>
                <a:gd name="connsiteX47" fmla="*/ 3500869 w 5426208"/>
                <a:gd name="connsiteY47" fmla="*/ 5718549 h 6199767"/>
                <a:gd name="connsiteX48" fmla="*/ 3506134 w 5426208"/>
                <a:gd name="connsiteY48" fmla="*/ 6199767 h 6199767"/>
                <a:gd name="connsiteX0" fmla="*/ 4469964 w 5426208"/>
                <a:gd name="connsiteY0" fmla="*/ 5783028 h 5914763"/>
                <a:gd name="connsiteX1" fmla="*/ 4282215 w 5426208"/>
                <a:gd name="connsiteY1" fmla="*/ 5235273 h 5914763"/>
                <a:gd name="connsiteX2" fmla="*/ 4330110 w 5426208"/>
                <a:gd name="connsiteY2" fmla="*/ 4967214 h 5914763"/>
                <a:gd name="connsiteX3" fmla="*/ 4631881 w 5426208"/>
                <a:gd name="connsiteY3" fmla="*/ 4562228 h 5914763"/>
                <a:gd name="connsiteX4" fmla="*/ 5058626 w 5426208"/>
                <a:gd name="connsiteY4" fmla="*/ 3516003 h 5914763"/>
                <a:gd name="connsiteX5" fmla="*/ 5416844 w 5426208"/>
                <a:gd name="connsiteY5" fmla="*/ 2450774 h 5914763"/>
                <a:gd name="connsiteX6" fmla="*/ 5253752 w 5426208"/>
                <a:gd name="connsiteY6" fmla="*/ 2462974 h 5914763"/>
                <a:gd name="connsiteX7" fmla="*/ 4553133 w 5426208"/>
                <a:gd name="connsiteY7" fmla="*/ 2982491 h 5914763"/>
                <a:gd name="connsiteX8" fmla="*/ 3980892 w 5426208"/>
                <a:gd name="connsiteY8" fmla="*/ 3925644 h 5914763"/>
                <a:gd name="connsiteX9" fmla="*/ 4002122 w 5426208"/>
                <a:gd name="connsiteY9" fmla="*/ 3235546 h 5914763"/>
                <a:gd name="connsiteX10" fmla="*/ 4261463 w 5426208"/>
                <a:gd name="connsiteY10" fmla="*/ 1698332 h 5914763"/>
                <a:gd name="connsiteX11" fmla="*/ 4416873 w 5426208"/>
                <a:gd name="connsiteY11" fmla="*/ 1098792 h 5914763"/>
                <a:gd name="connsiteX12" fmla="*/ 4596120 w 5426208"/>
                <a:gd name="connsiteY12" fmla="*/ 640338 h 5914763"/>
                <a:gd name="connsiteX13" fmla="*/ 4049958 w 5426208"/>
                <a:gd name="connsiteY13" fmla="*/ 914205 h 5914763"/>
                <a:gd name="connsiteX14" fmla="*/ 3488008 w 5426208"/>
                <a:gd name="connsiteY14" fmla="*/ 2030626 h 5914763"/>
                <a:gd name="connsiteX15" fmla="*/ 3287203 w 5426208"/>
                <a:gd name="connsiteY15" fmla="*/ 3124299 h 5914763"/>
                <a:gd name="connsiteX16" fmla="*/ 3292845 w 5426208"/>
                <a:gd name="connsiteY16" fmla="*/ 3808234 h 5914763"/>
                <a:gd name="connsiteX17" fmla="*/ 3192806 w 5426208"/>
                <a:gd name="connsiteY17" fmla="*/ 3557840 h 5914763"/>
                <a:gd name="connsiteX18" fmla="*/ 3006290 w 5426208"/>
                <a:gd name="connsiteY18" fmla="*/ 2688108 h 5914763"/>
                <a:gd name="connsiteX19" fmla="*/ 2437902 w 5426208"/>
                <a:gd name="connsiteY19" fmla="*/ 1343877 h 5914763"/>
                <a:gd name="connsiteX20" fmla="*/ 2116465 w 5426208"/>
                <a:gd name="connsiteY20" fmla="*/ 557572 h 5914763"/>
                <a:gd name="connsiteX21" fmla="*/ 1945144 w 5426208"/>
                <a:gd name="connsiteY21" fmla="*/ 189667 h 5914763"/>
                <a:gd name="connsiteX22" fmla="*/ 1791527 w 5426208"/>
                <a:gd name="connsiteY22" fmla="*/ 5193 h 5914763"/>
                <a:gd name="connsiteX23" fmla="*/ 1612673 w 5426208"/>
                <a:gd name="connsiteY23" fmla="*/ 383027 h 5914763"/>
                <a:gd name="connsiteX24" fmla="*/ 1504721 w 5426208"/>
                <a:gd name="connsiteY24" fmla="*/ 1131022 h 5914763"/>
                <a:gd name="connsiteX25" fmla="*/ 1919500 w 5426208"/>
                <a:gd name="connsiteY25" fmla="*/ 2460201 h 5914763"/>
                <a:gd name="connsiteX26" fmla="*/ 2511779 w 5426208"/>
                <a:gd name="connsiteY26" fmla="*/ 3627912 h 5914763"/>
                <a:gd name="connsiteX27" fmla="*/ 2507282 w 5426208"/>
                <a:gd name="connsiteY27" fmla="*/ 3794063 h 5914763"/>
                <a:gd name="connsiteX28" fmla="*/ 1259624 w 5426208"/>
                <a:gd name="connsiteY28" fmla="*/ 2281092 h 5914763"/>
                <a:gd name="connsiteX29" fmla="*/ 760003 w 5426208"/>
                <a:gd name="connsiteY29" fmla="*/ 1734337 h 5914763"/>
                <a:gd name="connsiteX30" fmla="*/ 213248 w 5426208"/>
                <a:gd name="connsiteY30" fmla="*/ 1225290 h 5914763"/>
                <a:gd name="connsiteX31" fmla="*/ 213248 w 5426208"/>
                <a:gd name="connsiteY31" fmla="*/ 1357265 h 5914763"/>
                <a:gd name="connsiteX32" fmla="*/ 694015 w 5426208"/>
                <a:gd name="connsiteY32" fmla="*/ 2695871 h 5914763"/>
                <a:gd name="connsiteX33" fmla="*/ 1253280 w 5426208"/>
                <a:gd name="connsiteY33" fmla="*/ 3725831 h 5914763"/>
                <a:gd name="connsiteX34" fmla="*/ 2015715 w 5426208"/>
                <a:gd name="connsiteY34" fmla="*/ 4367133 h 5914763"/>
                <a:gd name="connsiteX35" fmla="*/ 2631307 w 5426208"/>
                <a:gd name="connsiteY35" fmla="*/ 4689586 h 5914763"/>
                <a:gd name="connsiteX36" fmla="*/ 2175214 w 5426208"/>
                <a:gd name="connsiteY36" fmla="*/ 4720389 h 5914763"/>
                <a:gd name="connsiteX37" fmla="*/ 1502268 w 5426208"/>
                <a:gd name="connsiteY37" fmla="*/ 4506356 h 5914763"/>
                <a:gd name="connsiteX38" fmla="*/ 760003 w 5426208"/>
                <a:gd name="connsiteY38" fmla="*/ 3902502 h 5914763"/>
                <a:gd name="connsiteX39" fmla="*/ 260382 w 5426208"/>
                <a:gd name="connsiteY39" fmla="*/ 3006956 h 5914763"/>
                <a:gd name="connsiteX40" fmla="*/ 5859 w 5426208"/>
                <a:gd name="connsiteY40" fmla="*/ 2639310 h 5914763"/>
                <a:gd name="connsiteX41" fmla="*/ 109554 w 5426208"/>
                <a:gd name="connsiteY41" fmla="*/ 3233199 h 5914763"/>
                <a:gd name="connsiteX42" fmla="*/ 420638 w 5426208"/>
                <a:gd name="connsiteY42" fmla="*/ 4637793 h 5914763"/>
                <a:gd name="connsiteX43" fmla="*/ 967661 w 5426208"/>
                <a:gd name="connsiteY43" fmla="*/ 5221244 h 5914763"/>
                <a:gd name="connsiteX44" fmla="*/ 1523574 w 5426208"/>
                <a:gd name="connsiteY44" fmla="*/ 5476778 h 5914763"/>
                <a:gd name="connsiteX45" fmla="*/ 2471273 w 5426208"/>
                <a:gd name="connsiteY45" fmla="*/ 5556930 h 5914763"/>
                <a:gd name="connsiteX46" fmla="*/ 3384948 w 5426208"/>
                <a:gd name="connsiteY46" fmla="*/ 5360404 h 5914763"/>
                <a:gd name="connsiteX47" fmla="*/ 3500869 w 5426208"/>
                <a:gd name="connsiteY47" fmla="*/ 5433545 h 5914763"/>
                <a:gd name="connsiteX48" fmla="*/ 3506134 w 5426208"/>
                <a:gd name="connsiteY48" fmla="*/ 5914763 h 5914763"/>
                <a:gd name="connsiteX0" fmla="*/ 4469964 w 5426208"/>
                <a:gd name="connsiteY0" fmla="*/ 5781273 h 5913008"/>
                <a:gd name="connsiteX1" fmla="*/ 4282215 w 5426208"/>
                <a:gd name="connsiteY1" fmla="*/ 5233518 h 5913008"/>
                <a:gd name="connsiteX2" fmla="*/ 4330110 w 5426208"/>
                <a:gd name="connsiteY2" fmla="*/ 4965459 h 5913008"/>
                <a:gd name="connsiteX3" fmla="*/ 4631881 w 5426208"/>
                <a:gd name="connsiteY3" fmla="*/ 4560473 h 5913008"/>
                <a:gd name="connsiteX4" fmla="*/ 5058626 w 5426208"/>
                <a:gd name="connsiteY4" fmla="*/ 3514248 h 5913008"/>
                <a:gd name="connsiteX5" fmla="*/ 5416844 w 5426208"/>
                <a:gd name="connsiteY5" fmla="*/ 2449019 h 5913008"/>
                <a:gd name="connsiteX6" fmla="*/ 5253752 w 5426208"/>
                <a:gd name="connsiteY6" fmla="*/ 2461219 h 5913008"/>
                <a:gd name="connsiteX7" fmla="*/ 4553133 w 5426208"/>
                <a:gd name="connsiteY7" fmla="*/ 2980736 h 5913008"/>
                <a:gd name="connsiteX8" fmla="*/ 3980892 w 5426208"/>
                <a:gd name="connsiteY8" fmla="*/ 3923889 h 5913008"/>
                <a:gd name="connsiteX9" fmla="*/ 4002122 w 5426208"/>
                <a:gd name="connsiteY9" fmla="*/ 3233791 h 5913008"/>
                <a:gd name="connsiteX10" fmla="*/ 4261463 w 5426208"/>
                <a:gd name="connsiteY10" fmla="*/ 1696577 h 5913008"/>
                <a:gd name="connsiteX11" fmla="*/ 4416873 w 5426208"/>
                <a:gd name="connsiteY11" fmla="*/ 1097037 h 5913008"/>
                <a:gd name="connsiteX12" fmla="*/ 4596120 w 5426208"/>
                <a:gd name="connsiteY12" fmla="*/ 638583 h 5913008"/>
                <a:gd name="connsiteX13" fmla="*/ 4049958 w 5426208"/>
                <a:gd name="connsiteY13" fmla="*/ 912450 h 5913008"/>
                <a:gd name="connsiteX14" fmla="*/ 3488008 w 5426208"/>
                <a:gd name="connsiteY14" fmla="*/ 2028871 h 5913008"/>
                <a:gd name="connsiteX15" fmla="*/ 3287203 w 5426208"/>
                <a:gd name="connsiteY15" fmla="*/ 3122544 h 5913008"/>
                <a:gd name="connsiteX16" fmla="*/ 3292845 w 5426208"/>
                <a:gd name="connsiteY16" fmla="*/ 3806479 h 5913008"/>
                <a:gd name="connsiteX17" fmla="*/ 3192806 w 5426208"/>
                <a:gd name="connsiteY17" fmla="*/ 3556085 h 5913008"/>
                <a:gd name="connsiteX18" fmla="*/ 3006290 w 5426208"/>
                <a:gd name="connsiteY18" fmla="*/ 2686353 h 5913008"/>
                <a:gd name="connsiteX19" fmla="*/ 2437902 w 5426208"/>
                <a:gd name="connsiteY19" fmla="*/ 1342122 h 5913008"/>
                <a:gd name="connsiteX20" fmla="*/ 2116465 w 5426208"/>
                <a:gd name="connsiteY20" fmla="*/ 555817 h 5913008"/>
                <a:gd name="connsiteX21" fmla="*/ 1934158 w 5426208"/>
                <a:gd name="connsiteY21" fmla="*/ 214606 h 5913008"/>
                <a:gd name="connsiteX22" fmla="*/ 1791527 w 5426208"/>
                <a:gd name="connsiteY22" fmla="*/ 3438 h 5913008"/>
                <a:gd name="connsiteX23" fmla="*/ 1612673 w 5426208"/>
                <a:gd name="connsiteY23" fmla="*/ 381272 h 5913008"/>
                <a:gd name="connsiteX24" fmla="*/ 1504721 w 5426208"/>
                <a:gd name="connsiteY24" fmla="*/ 1129267 h 5913008"/>
                <a:gd name="connsiteX25" fmla="*/ 1919500 w 5426208"/>
                <a:gd name="connsiteY25" fmla="*/ 2458446 h 5913008"/>
                <a:gd name="connsiteX26" fmla="*/ 2511779 w 5426208"/>
                <a:gd name="connsiteY26" fmla="*/ 3626157 h 5913008"/>
                <a:gd name="connsiteX27" fmla="*/ 2507282 w 5426208"/>
                <a:gd name="connsiteY27" fmla="*/ 3792308 h 5913008"/>
                <a:gd name="connsiteX28" fmla="*/ 1259624 w 5426208"/>
                <a:gd name="connsiteY28" fmla="*/ 2279337 h 5913008"/>
                <a:gd name="connsiteX29" fmla="*/ 760003 w 5426208"/>
                <a:gd name="connsiteY29" fmla="*/ 1732582 h 5913008"/>
                <a:gd name="connsiteX30" fmla="*/ 213248 w 5426208"/>
                <a:gd name="connsiteY30" fmla="*/ 1223535 h 5913008"/>
                <a:gd name="connsiteX31" fmla="*/ 213248 w 5426208"/>
                <a:gd name="connsiteY31" fmla="*/ 1355510 h 5913008"/>
                <a:gd name="connsiteX32" fmla="*/ 694015 w 5426208"/>
                <a:gd name="connsiteY32" fmla="*/ 2694116 h 5913008"/>
                <a:gd name="connsiteX33" fmla="*/ 1253280 w 5426208"/>
                <a:gd name="connsiteY33" fmla="*/ 3724076 h 5913008"/>
                <a:gd name="connsiteX34" fmla="*/ 2015715 w 5426208"/>
                <a:gd name="connsiteY34" fmla="*/ 4365378 h 5913008"/>
                <a:gd name="connsiteX35" fmla="*/ 2631307 w 5426208"/>
                <a:gd name="connsiteY35" fmla="*/ 4687831 h 5913008"/>
                <a:gd name="connsiteX36" fmla="*/ 2175214 w 5426208"/>
                <a:gd name="connsiteY36" fmla="*/ 4718634 h 5913008"/>
                <a:gd name="connsiteX37" fmla="*/ 1502268 w 5426208"/>
                <a:gd name="connsiteY37" fmla="*/ 4504601 h 5913008"/>
                <a:gd name="connsiteX38" fmla="*/ 760003 w 5426208"/>
                <a:gd name="connsiteY38" fmla="*/ 3900747 h 5913008"/>
                <a:gd name="connsiteX39" fmla="*/ 260382 w 5426208"/>
                <a:gd name="connsiteY39" fmla="*/ 3005201 h 5913008"/>
                <a:gd name="connsiteX40" fmla="*/ 5859 w 5426208"/>
                <a:gd name="connsiteY40" fmla="*/ 2637555 h 5913008"/>
                <a:gd name="connsiteX41" fmla="*/ 109554 w 5426208"/>
                <a:gd name="connsiteY41" fmla="*/ 3231444 h 5913008"/>
                <a:gd name="connsiteX42" fmla="*/ 420638 w 5426208"/>
                <a:gd name="connsiteY42" fmla="*/ 4636038 h 5913008"/>
                <a:gd name="connsiteX43" fmla="*/ 967661 w 5426208"/>
                <a:gd name="connsiteY43" fmla="*/ 5219489 h 5913008"/>
                <a:gd name="connsiteX44" fmla="*/ 1523574 w 5426208"/>
                <a:gd name="connsiteY44" fmla="*/ 5475023 h 5913008"/>
                <a:gd name="connsiteX45" fmla="*/ 2471273 w 5426208"/>
                <a:gd name="connsiteY45" fmla="*/ 5555175 h 5913008"/>
                <a:gd name="connsiteX46" fmla="*/ 3384948 w 5426208"/>
                <a:gd name="connsiteY46" fmla="*/ 5358649 h 5913008"/>
                <a:gd name="connsiteX47" fmla="*/ 3500869 w 5426208"/>
                <a:gd name="connsiteY47" fmla="*/ 5431790 h 5913008"/>
                <a:gd name="connsiteX48" fmla="*/ 3506134 w 5426208"/>
                <a:gd name="connsiteY48" fmla="*/ 5913008 h 5913008"/>
                <a:gd name="connsiteX0" fmla="*/ 4469964 w 5426208"/>
                <a:gd name="connsiteY0" fmla="*/ 5823370 h 5955105"/>
                <a:gd name="connsiteX1" fmla="*/ 4282215 w 5426208"/>
                <a:gd name="connsiteY1" fmla="*/ 5275615 h 5955105"/>
                <a:gd name="connsiteX2" fmla="*/ 4330110 w 5426208"/>
                <a:gd name="connsiteY2" fmla="*/ 5007556 h 5955105"/>
                <a:gd name="connsiteX3" fmla="*/ 4631881 w 5426208"/>
                <a:gd name="connsiteY3" fmla="*/ 4602570 h 5955105"/>
                <a:gd name="connsiteX4" fmla="*/ 5058626 w 5426208"/>
                <a:gd name="connsiteY4" fmla="*/ 3556345 h 5955105"/>
                <a:gd name="connsiteX5" fmla="*/ 5416844 w 5426208"/>
                <a:gd name="connsiteY5" fmla="*/ 2491116 h 5955105"/>
                <a:gd name="connsiteX6" fmla="*/ 5253752 w 5426208"/>
                <a:gd name="connsiteY6" fmla="*/ 2503316 h 5955105"/>
                <a:gd name="connsiteX7" fmla="*/ 4553133 w 5426208"/>
                <a:gd name="connsiteY7" fmla="*/ 3022833 h 5955105"/>
                <a:gd name="connsiteX8" fmla="*/ 3980892 w 5426208"/>
                <a:gd name="connsiteY8" fmla="*/ 3965986 h 5955105"/>
                <a:gd name="connsiteX9" fmla="*/ 4002122 w 5426208"/>
                <a:gd name="connsiteY9" fmla="*/ 3275888 h 5955105"/>
                <a:gd name="connsiteX10" fmla="*/ 4261463 w 5426208"/>
                <a:gd name="connsiteY10" fmla="*/ 1738674 h 5955105"/>
                <a:gd name="connsiteX11" fmla="*/ 4416873 w 5426208"/>
                <a:gd name="connsiteY11" fmla="*/ 1139134 h 5955105"/>
                <a:gd name="connsiteX12" fmla="*/ 4596120 w 5426208"/>
                <a:gd name="connsiteY12" fmla="*/ 680680 h 5955105"/>
                <a:gd name="connsiteX13" fmla="*/ 4049958 w 5426208"/>
                <a:gd name="connsiteY13" fmla="*/ 954547 h 5955105"/>
                <a:gd name="connsiteX14" fmla="*/ 3488008 w 5426208"/>
                <a:gd name="connsiteY14" fmla="*/ 2070968 h 5955105"/>
                <a:gd name="connsiteX15" fmla="*/ 3287203 w 5426208"/>
                <a:gd name="connsiteY15" fmla="*/ 3164641 h 5955105"/>
                <a:gd name="connsiteX16" fmla="*/ 3292845 w 5426208"/>
                <a:gd name="connsiteY16" fmla="*/ 3848576 h 5955105"/>
                <a:gd name="connsiteX17" fmla="*/ 3192806 w 5426208"/>
                <a:gd name="connsiteY17" fmla="*/ 3598182 h 5955105"/>
                <a:gd name="connsiteX18" fmla="*/ 3006290 w 5426208"/>
                <a:gd name="connsiteY18" fmla="*/ 2728450 h 5955105"/>
                <a:gd name="connsiteX19" fmla="*/ 2437902 w 5426208"/>
                <a:gd name="connsiteY19" fmla="*/ 1384219 h 5955105"/>
                <a:gd name="connsiteX20" fmla="*/ 2116465 w 5426208"/>
                <a:gd name="connsiteY20" fmla="*/ 597914 h 5955105"/>
                <a:gd name="connsiteX21" fmla="*/ 1934158 w 5426208"/>
                <a:gd name="connsiteY21" fmla="*/ 256703 h 5955105"/>
                <a:gd name="connsiteX22" fmla="*/ 1791527 w 5426208"/>
                <a:gd name="connsiteY22" fmla="*/ 45535 h 5955105"/>
                <a:gd name="connsiteX23" fmla="*/ 1504721 w 5426208"/>
                <a:gd name="connsiteY23" fmla="*/ 1171364 h 5955105"/>
                <a:gd name="connsiteX24" fmla="*/ 1919500 w 5426208"/>
                <a:gd name="connsiteY24" fmla="*/ 2500543 h 5955105"/>
                <a:gd name="connsiteX25" fmla="*/ 2511779 w 5426208"/>
                <a:gd name="connsiteY25" fmla="*/ 3668254 h 5955105"/>
                <a:gd name="connsiteX26" fmla="*/ 2507282 w 5426208"/>
                <a:gd name="connsiteY26" fmla="*/ 3834405 h 5955105"/>
                <a:gd name="connsiteX27" fmla="*/ 1259624 w 5426208"/>
                <a:gd name="connsiteY27" fmla="*/ 2321434 h 5955105"/>
                <a:gd name="connsiteX28" fmla="*/ 760003 w 5426208"/>
                <a:gd name="connsiteY28" fmla="*/ 1774679 h 5955105"/>
                <a:gd name="connsiteX29" fmla="*/ 213248 w 5426208"/>
                <a:gd name="connsiteY29" fmla="*/ 1265632 h 5955105"/>
                <a:gd name="connsiteX30" fmla="*/ 213248 w 5426208"/>
                <a:gd name="connsiteY30" fmla="*/ 1397607 h 5955105"/>
                <a:gd name="connsiteX31" fmla="*/ 694015 w 5426208"/>
                <a:gd name="connsiteY31" fmla="*/ 2736213 h 5955105"/>
                <a:gd name="connsiteX32" fmla="*/ 1253280 w 5426208"/>
                <a:gd name="connsiteY32" fmla="*/ 3766173 h 5955105"/>
                <a:gd name="connsiteX33" fmla="*/ 2015715 w 5426208"/>
                <a:gd name="connsiteY33" fmla="*/ 4407475 h 5955105"/>
                <a:gd name="connsiteX34" fmla="*/ 2631307 w 5426208"/>
                <a:gd name="connsiteY34" fmla="*/ 4729928 h 5955105"/>
                <a:gd name="connsiteX35" fmla="*/ 2175214 w 5426208"/>
                <a:gd name="connsiteY35" fmla="*/ 4760731 h 5955105"/>
                <a:gd name="connsiteX36" fmla="*/ 1502268 w 5426208"/>
                <a:gd name="connsiteY36" fmla="*/ 4546698 h 5955105"/>
                <a:gd name="connsiteX37" fmla="*/ 760003 w 5426208"/>
                <a:gd name="connsiteY37" fmla="*/ 3942844 h 5955105"/>
                <a:gd name="connsiteX38" fmla="*/ 260382 w 5426208"/>
                <a:gd name="connsiteY38" fmla="*/ 3047298 h 5955105"/>
                <a:gd name="connsiteX39" fmla="*/ 5859 w 5426208"/>
                <a:gd name="connsiteY39" fmla="*/ 2679652 h 5955105"/>
                <a:gd name="connsiteX40" fmla="*/ 109554 w 5426208"/>
                <a:gd name="connsiteY40" fmla="*/ 3273541 h 5955105"/>
                <a:gd name="connsiteX41" fmla="*/ 420638 w 5426208"/>
                <a:gd name="connsiteY41" fmla="*/ 4678135 h 5955105"/>
                <a:gd name="connsiteX42" fmla="*/ 967661 w 5426208"/>
                <a:gd name="connsiteY42" fmla="*/ 5261586 h 5955105"/>
                <a:gd name="connsiteX43" fmla="*/ 1523574 w 5426208"/>
                <a:gd name="connsiteY43" fmla="*/ 5517120 h 5955105"/>
                <a:gd name="connsiteX44" fmla="*/ 2471273 w 5426208"/>
                <a:gd name="connsiteY44" fmla="*/ 5597272 h 5955105"/>
                <a:gd name="connsiteX45" fmla="*/ 3384948 w 5426208"/>
                <a:gd name="connsiteY45" fmla="*/ 5400746 h 5955105"/>
                <a:gd name="connsiteX46" fmla="*/ 3500869 w 5426208"/>
                <a:gd name="connsiteY46" fmla="*/ 5473887 h 5955105"/>
                <a:gd name="connsiteX47" fmla="*/ 3506134 w 5426208"/>
                <a:gd name="connsiteY47" fmla="*/ 5955105 h 5955105"/>
                <a:gd name="connsiteX0" fmla="*/ 4469964 w 5426208"/>
                <a:gd name="connsiteY0" fmla="*/ 5830286 h 5962021"/>
                <a:gd name="connsiteX1" fmla="*/ 4282215 w 5426208"/>
                <a:gd name="connsiteY1" fmla="*/ 5282531 h 5962021"/>
                <a:gd name="connsiteX2" fmla="*/ 4330110 w 5426208"/>
                <a:gd name="connsiteY2" fmla="*/ 5014472 h 5962021"/>
                <a:gd name="connsiteX3" fmla="*/ 4631881 w 5426208"/>
                <a:gd name="connsiteY3" fmla="*/ 4609486 h 5962021"/>
                <a:gd name="connsiteX4" fmla="*/ 5058626 w 5426208"/>
                <a:gd name="connsiteY4" fmla="*/ 3563261 h 5962021"/>
                <a:gd name="connsiteX5" fmla="*/ 5416844 w 5426208"/>
                <a:gd name="connsiteY5" fmla="*/ 2498032 h 5962021"/>
                <a:gd name="connsiteX6" fmla="*/ 5253752 w 5426208"/>
                <a:gd name="connsiteY6" fmla="*/ 2510232 h 5962021"/>
                <a:gd name="connsiteX7" fmla="*/ 4553133 w 5426208"/>
                <a:gd name="connsiteY7" fmla="*/ 3029749 h 5962021"/>
                <a:gd name="connsiteX8" fmla="*/ 3980892 w 5426208"/>
                <a:gd name="connsiteY8" fmla="*/ 3972902 h 5962021"/>
                <a:gd name="connsiteX9" fmla="*/ 4002122 w 5426208"/>
                <a:gd name="connsiteY9" fmla="*/ 3282804 h 5962021"/>
                <a:gd name="connsiteX10" fmla="*/ 4261463 w 5426208"/>
                <a:gd name="connsiteY10" fmla="*/ 1745590 h 5962021"/>
                <a:gd name="connsiteX11" fmla="*/ 4416873 w 5426208"/>
                <a:gd name="connsiteY11" fmla="*/ 1146050 h 5962021"/>
                <a:gd name="connsiteX12" fmla="*/ 4596120 w 5426208"/>
                <a:gd name="connsiteY12" fmla="*/ 687596 h 5962021"/>
                <a:gd name="connsiteX13" fmla="*/ 4049958 w 5426208"/>
                <a:gd name="connsiteY13" fmla="*/ 961463 h 5962021"/>
                <a:gd name="connsiteX14" fmla="*/ 3488008 w 5426208"/>
                <a:gd name="connsiteY14" fmla="*/ 2077884 h 5962021"/>
                <a:gd name="connsiteX15" fmla="*/ 3287203 w 5426208"/>
                <a:gd name="connsiteY15" fmla="*/ 3171557 h 5962021"/>
                <a:gd name="connsiteX16" fmla="*/ 3292845 w 5426208"/>
                <a:gd name="connsiteY16" fmla="*/ 3855492 h 5962021"/>
                <a:gd name="connsiteX17" fmla="*/ 3192806 w 5426208"/>
                <a:gd name="connsiteY17" fmla="*/ 3605098 h 5962021"/>
                <a:gd name="connsiteX18" fmla="*/ 3006290 w 5426208"/>
                <a:gd name="connsiteY18" fmla="*/ 2735366 h 5962021"/>
                <a:gd name="connsiteX19" fmla="*/ 2437902 w 5426208"/>
                <a:gd name="connsiteY19" fmla="*/ 1391135 h 5962021"/>
                <a:gd name="connsiteX20" fmla="*/ 2116465 w 5426208"/>
                <a:gd name="connsiteY20" fmla="*/ 604830 h 5962021"/>
                <a:gd name="connsiteX21" fmla="*/ 1934158 w 5426208"/>
                <a:gd name="connsiteY21" fmla="*/ 263619 h 5962021"/>
                <a:gd name="connsiteX22" fmla="*/ 1759700 w 5426208"/>
                <a:gd name="connsiteY22" fmla="*/ 44801 h 5962021"/>
                <a:gd name="connsiteX23" fmla="*/ 1504721 w 5426208"/>
                <a:gd name="connsiteY23" fmla="*/ 1178280 h 5962021"/>
                <a:gd name="connsiteX24" fmla="*/ 1919500 w 5426208"/>
                <a:gd name="connsiteY24" fmla="*/ 2507459 h 5962021"/>
                <a:gd name="connsiteX25" fmla="*/ 2511779 w 5426208"/>
                <a:gd name="connsiteY25" fmla="*/ 3675170 h 5962021"/>
                <a:gd name="connsiteX26" fmla="*/ 2507282 w 5426208"/>
                <a:gd name="connsiteY26" fmla="*/ 3841321 h 5962021"/>
                <a:gd name="connsiteX27" fmla="*/ 1259624 w 5426208"/>
                <a:gd name="connsiteY27" fmla="*/ 2328350 h 5962021"/>
                <a:gd name="connsiteX28" fmla="*/ 760003 w 5426208"/>
                <a:gd name="connsiteY28" fmla="*/ 1781595 h 5962021"/>
                <a:gd name="connsiteX29" fmla="*/ 213248 w 5426208"/>
                <a:gd name="connsiteY29" fmla="*/ 1272548 h 5962021"/>
                <a:gd name="connsiteX30" fmla="*/ 213248 w 5426208"/>
                <a:gd name="connsiteY30" fmla="*/ 1404523 h 5962021"/>
                <a:gd name="connsiteX31" fmla="*/ 694015 w 5426208"/>
                <a:gd name="connsiteY31" fmla="*/ 2743129 h 5962021"/>
                <a:gd name="connsiteX32" fmla="*/ 1253280 w 5426208"/>
                <a:gd name="connsiteY32" fmla="*/ 3773089 h 5962021"/>
                <a:gd name="connsiteX33" fmla="*/ 2015715 w 5426208"/>
                <a:gd name="connsiteY33" fmla="*/ 4414391 h 5962021"/>
                <a:gd name="connsiteX34" fmla="*/ 2631307 w 5426208"/>
                <a:gd name="connsiteY34" fmla="*/ 4736844 h 5962021"/>
                <a:gd name="connsiteX35" fmla="*/ 2175214 w 5426208"/>
                <a:gd name="connsiteY35" fmla="*/ 4767647 h 5962021"/>
                <a:gd name="connsiteX36" fmla="*/ 1502268 w 5426208"/>
                <a:gd name="connsiteY36" fmla="*/ 4553614 h 5962021"/>
                <a:gd name="connsiteX37" fmla="*/ 760003 w 5426208"/>
                <a:gd name="connsiteY37" fmla="*/ 3949760 h 5962021"/>
                <a:gd name="connsiteX38" fmla="*/ 260382 w 5426208"/>
                <a:gd name="connsiteY38" fmla="*/ 3054214 h 5962021"/>
                <a:gd name="connsiteX39" fmla="*/ 5859 w 5426208"/>
                <a:gd name="connsiteY39" fmla="*/ 2686568 h 5962021"/>
                <a:gd name="connsiteX40" fmla="*/ 109554 w 5426208"/>
                <a:gd name="connsiteY40" fmla="*/ 3280457 h 5962021"/>
                <a:gd name="connsiteX41" fmla="*/ 420638 w 5426208"/>
                <a:gd name="connsiteY41" fmla="*/ 4685051 h 5962021"/>
                <a:gd name="connsiteX42" fmla="*/ 967661 w 5426208"/>
                <a:gd name="connsiteY42" fmla="*/ 5268502 h 5962021"/>
                <a:gd name="connsiteX43" fmla="*/ 1523574 w 5426208"/>
                <a:gd name="connsiteY43" fmla="*/ 5524036 h 5962021"/>
                <a:gd name="connsiteX44" fmla="*/ 2471273 w 5426208"/>
                <a:gd name="connsiteY44" fmla="*/ 5604188 h 5962021"/>
                <a:gd name="connsiteX45" fmla="*/ 3384948 w 5426208"/>
                <a:gd name="connsiteY45" fmla="*/ 5407662 h 5962021"/>
                <a:gd name="connsiteX46" fmla="*/ 3500869 w 5426208"/>
                <a:gd name="connsiteY46" fmla="*/ 5480803 h 5962021"/>
                <a:gd name="connsiteX47" fmla="*/ 3506134 w 5426208"/>
                <a:gd name="connsiteY47" fmla="*/ 5962021 h 5962021"/>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3006290 w 5426208"/>
                <a:gd name="connsiteY18" fmla="*/ 2753102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64295 w 5426208"/>
                <a:gd name="connsiteY18" fmla="*/ 2747898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32473 w 5426208"/>
                <a:gd name="connsiteY18" fmla="*/ 2740246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36 h 5979771"/>
                <a:gd name="connsiteX1" fmla="*/ 4282215 w 5426208"/>
                <a:gd name="connsiteY1" fmla="*/ 5300281 h 5979771"/>
                <a:gd name="connsiteX2" fmla="*/ 4330110 w 5426208"/>
                <a:gd name="connsiteY2" fmla="*/ 5032222 h 5979771"/>
                <a:gd name="connsiteX3" fmla="*/ 4631881 w 5426208"/>
                <a:gd name="connsiteY3" fmla="*/ 4627236 h 5979771"/>
                <a:gd name="connsiteX4" fmla="*/ 5058626 w 5426208"/>
                <a:gd name="connsiteY4" fmla="*/ 3581011 h 5979771"/>
                <a:gd name="connsiteX5" fmla="*/ 5416844 w 5426208"/>
                <a:gd name="connsiteY5" fmla="*/ 2515782 h 5979771"/>
                <a:gd name="connsiteX6" fmla="*/ 5253752 w 5426208"/>
                <a:gd name="connsiteY6" fmla="*/ 2527982 h 5979771"/>
                <a:gd name="connsiteX7" fmla="*/ 4553133 w 5426208"/>
                <a:gd name="connsiteY7" fmla="*/ 3047499 h 5979771"/>
                <a:gd name="connsiteX8" fmla="*/ 3980892 w 5426208"/>
                <a:gd name="connsiteY8" fmla="*/ 3990652 h 5979771"/>
                <a:gd name="connsiteX9" fmla="*/ 4002122 w 5426208"/>
                <a:gd name="connsiteY9" fmla="*/ 3300554 h 5979771"/>
                <a:gd name="connsiteX10" fmla="*/ 4261463 w 5426208"/>
                <a:gd name="connsiteY10" fmla="*/ 1763340 h 5979771"/>
                <a:gd name="connsiteX11" fmla="*/ 4416873 w 5426208"/>
                <a:gd name="connsiteY11" fmla="*/ 1163800 h 5979771"/>
                <a:gd name="connsiteX12" fmla="*/ 4596120 w 5426208"/>
                <a:gd name="connsiteY12" fmla="*/ 705346 h 5979771"/>
                <a:gd name="connsiteX13" fmla="*/ 4049958 w 5426208"/>
                <a:gd name="connsiteY13" fmla="*/ 979213 h 5979771"/>
                <a:gd name="connsiteX14" fmla="*/ 3488008 w 5426208"/>
                <a:gd name="connsiteY14" fmla="*/ 2095634 h 5979771"/>
                <a:gd name="connsiteX15" fmla="*/ 3287203 w 5426208"/>
                <a:gd name="connsiteY15" fmla="*/ 3189307 h 5979771"/>
                <a:gd name="connsiteX16" fmla="*/ 3292845 w 5426208"/>
                <a:gd name="connsiteY16" fmla="*/ 3873242 h 5979771"/>
                <a:gd name="connsiteX17" fmla="*/ 3192806 w 5426208"/>
                <a:gd name="connsiteY17" fmla="*/ 3622848 h 5979771"/>
                <a:gd name="connsiteX18" fmla="*/ 2932473 w 5426208"/>
                <a:gd name="connsiteY18" fmla="*/ 2740260 h 5979771"/>
                <a:gd name="connsiteX19" fmla="*/ 2399382 w 5426208"/>
                <a:gd name="connsiteY19" fmla="*/ 1409403 h 5979771"/>
                <a:gd name="connsiteX20" fmla="*/ 1934158 w 5426208"/>
                <a:gd name="connsiteY20" fmla="*/ 281369 h 5979771"/>
                <a:gd name="connsiteX21" fmla="*/ 1759700 w 5426208"/>
                <a:gd name="connsiteY21" fmla="*/ 62551 h 5979771"/>
                <a:gd name="connsiteX22" fmla="*/ 1504721 w 5426208"/>
                <a:gd name="connsiteY22" fmla="*/ 1196030 h 5979771"/>
                <a:gd name="connsiteX23" fmla="*/ 1919500 w 5426208"/>
                <a:gd name="connsiteY23" fmla="*/ 2525209 h 5979771"/>
                <a:gd name="connsiteX24" fmla="*/ 2511779 w 5426208"/>
                <a:gd name="connsiteY24" fmla="*/ 3692920 h 5979771"/>
                <a:gd name="connsiteX25" fmla="*/ 2507282 w 5426208"/>
                <a:gd name="connsiteY25" fmla="*/ 3859071 h 5979771"/>
                <a:gd name="connsiteX26" fmla="*/ 1259624 w 5426208"/>
                <a:gd name="connsiteY26" fmla="*/ 2346100 h 5979771"/>
                <a:gd name="connsiteX27" fmla="*/ 760003 w 5426208"/>
                <a:gd name="connsiteY27" fmla="*/ 1799345 h 5979771"/>
                <a:gd name="connsiteX28" fmla="*/ 213248 w 5426208"/>
                <a:gd name="connsiteY28" fmla="*/ 1290298 h 5979771"/>
                <a:gd name="connsiteX29" fmla="*/ 213248 w 5426208"/>
                <a:gd name="connsiteY29" fmla="*/ 1422273 h 5979771"/>
                <a:gd name="connsiteX30" fmla="*/ 694015 w 5426208"/>
                <a:gd name="connsiteY30" fmla="*/ 2760879 h 5979771"/>
                <a:gd name="connsiteX31" fmla="*/ 1253280 w 5426208"/>
                <a:gd name="connsiteY31" fmla="*/ 3790839 h 5979771"/>
                <a:gd name="connsiteX32" fmla="*/ 2015715 w 5426208"/>
                <a:gd name="connsiteY32" fmla="*/ 4432141 h 5979771"/>
                <a:gd name="connsiteX33" fmla="*/ 2631307 w 5426208"/>
                <a:gd name="connsiteY33" fmla="*/ 4754594 h 5979771"/>
                <a:gd name="connsiteX34" fmla="*/ 2175214 w 5426208"/>
                <a:gd name="connsiteY34" fmla="*/ 4785397 h 5979771"/>
                <a:gd name="connsiteX35" fmla="*/ 1502268 w 5426208"/>
                <a:gd name="connsiteY35" fmla="*/ 4571364 h 5979771"/>
                <a:gd name="connsiteX36" fmla="*/ 760003 w 5426208"/>
                <a:gd name="connsiteY36" fmla="*/ 3967510 h 5979771"/>
                <a:gd name="connsiteX37" fmla="*/ 260382 w 5426208"/>
                <a:gd name="connsiteY37" fmla="*/ 3071964 h 5979771"/>
                <a:gd name="connsiteX38" fmla="*/ 5859 w 5426208"/>
                <a:gd name="connsiteY38" fmla="*/ 2704318 h 5979771"/>
                <a:gd name="connsiteX39" fmla="*/ 109554 w 5426208"/>
                <a:gd name="connsiteY39" fmla="*/ 3298207 h 5979771"/>
                <a:gd name="connsiteX40" fmla="*/ 420638 w 5426208"/>
                <a:gd name="connsiteY40" fmla="*/ 4702801 h 5979771"/>
                <a:gd name="connsiteX41" fmla="*/ 967661 w 5426208"/>
                <a:gd name="connsiteY41" fmla="*/ 5286252 h 5979771"/>
                <a:gd name="connsiteX42" fmla="*/ 1523574 w 5426208"/>
                <a:gd name="connsiteY42" fmla="*/ 5541786 h 5979771"/>
                <a:gd name="connsiteX43" fmla="*/ 2471273 w 5426208"/>
                <a:gd name="connsiteY43" fmla="*/ 5621938 h 5979771"/>
                <a:gd name="connsiteX44" fmla="*/ 3384948 w 5426208"/>
                <a:gd name="connsiteY44" fmla="*/ 5425412 h 5979771"/>
                <a:gd name="connsiteX45" fmla="*/ 3500869 w 5426208"/>
                <a:gd name="connsiteY45" fmla="*/ 5498553 h 5979771"/>
                <a:gd name="connsiteX46" fmla="*/ 3506134 w 5426208"/>
                <a:gd name="connsiteY46" fmla="*/ 5979771 h 5979771"/>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596120 w 5426208"/>
                <a:gd name="connsiteY12" fmla="*/ 689122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40105 w 5426208"/>
                <a:gd name="connsiteY9" fmla="*/ 3319391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384948 w 5426043"/>
                <a:gd name="connsiteY44" fmla="*/ 5409188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394077 w 5426043"/>
                <a:gd name="connsiteY45" fmla="*/ 5495193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40194 w 5426043"/>
                <a:gd name="connsiteY2" fmla="*/ 4947008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85780 w 5426043"/>
                <a:gd name="connsiteY2" fmla="*/ 4979973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0534 w 5426043"/>
                <a:gd name="connsiteY8" fmla="*/ 4135949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311855 w 5426043"/>
                <a:gd name="connsiteY16" fmla="*/ 3851780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967843 w 5426225"/>
                <a:gd name="connsiteY41" fmla="*/ 5270028 h 5820250"/>
                <a:gd name="connsiteX42" fmla="*/ 1523756 w 5426225"/>
                <a:gd name="connsiteY42" fmla="*/ 5525562 h 5820250"/>
                <a:gd name="connsiteX43" fmla="*/ 2471455 w 5426225"/>
                <a:gd name="connsiteY43" fmla="*/ 5605714 h 5820250"/>
                <a:gd name="connsiteX44" fmla="*/ 3243083 w 5426225"/>
                <a:gd name="connsiteY44" fmla="*/ 5427626 h 5820250"/>
                <a:gd name="connsiteX45" fmla="*/ 3410128 w 5426225"/>
                <a:gd name="connsiteY45" fmla="*/ 5523928 h 5820250"/>
                <a:gd name="connsiteX46" fmla="*/ 3455644 w 5426225"/>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1523756 w 5426225"/>
                <a:gd name="connsiteY41" fmla="*/ 5525562 h 5820250"/>
                <a:gd name="connsiteX42" fmla="*/ 2471455 w 5426225"/>
                <a:gd name="connsiteY42" fmla="*/ 5605714 h 5820250"/>
                <a:gd name="connsiteX43" fmla="*/ 3243083 w 5426225"/>
                <a:gd name="connsiteY43" fmla="*/ 5427626 h 5820250"/>
                <a:gd name="connsiteX44" fmla="*/ 3410128 w 5426225"/>
                <a:gd name="connsiteY44" fmla="*/ 5523928 h 5820250"/>
                <a:gd name="connsiteX45" fmla="*/ 3455644 w 5426225"/>
                <a:gd name="connsiteY45" fmla="*/ 5820249 h 582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426225" h="5820250">
                  <a:moveTo>
                    <a:pt x="4361486" y="5609304"/>
                  </a:moveTo>
                  <a:cubicBezTo>
                    <a:pt x="4290845" y="5425964"/>
                    <a:pt x="4218872" y="5332208"/>
                    <a:pt x="4231313" y="5215361"/>
                  </a:cubicBezTo>
                  <a:cubicBezTo>
                    <a:pt x="4243754" y="5098514"/>
                    <a:pt x="4344731" y="5028828"/>
                    <a:pt x="4436133" y="4908219"/>
                  </a:cubicBezTo>
                  <a:cubicBezTo>
                    <a:pt x="4527536" y="4787610"/>
                    <a:pt x="4675949" y="4715614"/>
                    <a:pt x="4779728" y="4491709"/>
                  </a:cubicBezTo>
                  <a:cubicBezTo>
                    <a:pt x="4883507" y="4267804"/>
                    <a:pt x="4952592" y="3896812"/>
                    <a:pt x="5058808" y="3564787"/>
                  </a:cubicBezTo>
                  <a:cubicBezTo>
                    <a:pt x="5165024" y="3232762"/>
                    <a:pt x="5384505" y="2675063"/>
                    <a:pt x="5417026" y="2499558"/>
                  </a:cubicBezTo>
                  <a:cubicBezTo>
                    <a:pt x="5449547" y="2324053"/>
                    <a:pt x="5395991" y="2416073"/>
                    <a:pt x="5253934" y="2511758"/>
                  </a:cubicBezTo>
                  <a:cubicBezTo>
                    <a:pt x="5111877" y="2607443"/>
                    <a:pt x="4765963" y="2804601"/>
                    <a:pt x="4564682" y="3073666"/>
                  </a:cubicBezTo>
                  <a:cubicBezTo>
                    <a:pt x="4363402" y="3342731"/>
                    <a:pt x="4123683" y="4088628"/>
                    <a:pt x="4046251" y="4126147"/>
                  </a:cubicBezTo>
                  <a:cubicBezTo>
                    <a:pt x="3968819" y="4163666"/>
                    <a:pt x="4060805" y="3677596"/>
                    <a:pt x="4100087" y="3298781"/>
                  </a:cubicBezTo>
                  <a:cubicBezTo>
                    <a:pt x="4139369" y="2919967"/>
                    <a:pt x="4229114" y="2211794"/>
                    <a:pt x="4281942" y="1853260"/>
                  </a:cubicBezTo>
                  <a:cubicBezTo>
                    <a:pt x="4334770" y="1494726"/>
                    <a:pt x="4383260" y="1347511"/>
                    <a:pt x="4417055" y="1147576"/>
                  </a:cubicBezTo>
                  <a:cubicBezTo>
                    <a:pt x="4450850" y="947641"/>
                    <a:pt x="4543629" y="676062"/>
                    <a:pt x="4484715" y="653647"/>
                  </a:cubicBezTo>
                  <a:cubicBezTo>
                    <a:pt x="4425801" y="631232"/>
                    <a:pt x="4229660" y="775460"/>
                    <a:pt x="4063573" y="1013087"/>
                  </a:cubicBezTo>
                  <a:cubicBezTo>
                    <a:pt x="3897486" y="1250714"/>
                    <a:pt x="3617555" y="1719411"/>
                    <a:pt x="3488190" y="2079410"/>
                  </a:cubicBezTo>
                  <a:cubicBezTo>
                    <a:pt x="3358825" y="2439409"/>
                    <a:pt x="3316744" y="2877688"/>
                    <a:pt x="3287385" y="3173083"/>
                  </a:cubicBezTo>
                  <a:cubicBezTo>
                    <a:pt x="3258026" y="3468478"/>
                    <a:pt x="3327770" y="3779523"/>
                    <a:pt x="3312037" y="3851780"/>
                  </a:cubicBezTo>
                  <a:cubicBezTo>
                    <a:pt x="3296304" y="3924037"/>
                    <a:pt x="3256218" y="3794581"/>
                    <a:pt x="3192988" y="3606624"/>
                  </a:cubicBezTo>
                  <a:cubicBezTo>
                    <a:pt x="3129758" y="3418667"/>
                    <a:pt x="3064892" y="3092943"/>
                    <a:pt x="2932655" y="2724036"/>
                  </a:cubicBezTo>
                  <a:cubicBezTo>
                    <a:pt x="2800418" y="2355129"/>
                    <a:pt x="2568633" y="1791418"/>
                    <a:pt x="2399564" y="1393179"/>
                  </a:cubicBezTo>
                  <a:cubicBezTo>
                    <a:pt x="2230495" y="994941"/>
                    <a:pt x="2024857" y="559080"/>
                    <a:pt x="1918243" y="334605"/>
                  </a:cubicBezTo>
                  <a:cubicBezTo>
                    <a:pt x="1811629" y="110130"/>
                    <a:pt x="1828772" y="-94540"/>
                    <a:pt x="1759882" y="46327"/>
                  </a:cubicBezTo>
                  <a:cubicBezTo>
                    <a:pt x="1690992" y="187194"/>
                    <a:pt x="1478270" y="769363"/>
                    <a:pt x="1504903" y="1179806"/>
                  </a:cubicBezTo>
                  <a:cubicBezTo>
                    <a:pt x="1531536" y="1590249"/>
                    <a:pt x="1751839" y="2092837"/>
                    <a:pt x="1919682" y="2508985"/>
                  </a:cubicBezTo>
                  <a:cubicBezTo>
                    <a:pt x="2087525" y="2925133"/>
                    <a:pt x="2413997" y="3454386"/>
                    <a:pt x="2511961" y="3676696"/>
                  </a:cubicBezTo>
                  <a:cubicBezTo>
                    <a:pt x="2609925" y="3899006"/>
                    <a:pt x="2640198" y="3976933"/>
                    <a:pt x="2507464" y="3842847"/>
                  </a:cubicBezTo>
                  <a:cubicBezTo>
                    <a:pt x="2374730" y="3708761"/>
                    <a:pt x="1551019" y="2673164"/>
                    <a:pt x="1259806" y="2329876"/>
                  </a:cubicBezTo>
                  <a:cubicBezTo>
                    <a:pt x="968593" y="1986588"/>
                    <a:pt x="934581" y="1959088"/>
                    <a:pt x="760185" y="1783121"/>
                  </a:cubicBezTo>
                  <a:cubicBezTo>
                    <a:pt x="585789" y="1607154"/>
                    <a:pt x="304556" y="1336919"/>
                    <a:pt x="213430" y="1274074"/>
                  </a:cubicBezTo>
                  <a:cubicBezTo>
                    <a:pt x="122304" y="1211229"/>
                    <a:pt x="133302" y="1160952"/>
                    <a:pt x="213430" y="1406049"/>
                  </a:cubicBezTo>
                  <a:cubicBezTo>
                    <a:pt x="293558" y="1651146"/>
                    <a:pt x="520858" y="2349894"/>
                    <a:pt x="694197" y="2744655"/>
                  </a:cubicBezTo>
                  <a:cubicBezTo>
                    <a:pt x="867536" y="3139416"/>
                    <a:pt x="1033179" y="3496071"/>
                    <a:pt x="1253462" y="3774615"/>
                  </a:cubicBezTo>
                  <a:cubicBezTo>
                    <a:pt x="1473745" y="4053159"/>
                    <a:pt x="1786226" y="4255291"/>
                    <a:pt x="2015897" y="4415917"/>
                  </a:cubicBezTo>
                  <a:cubicBezTo>
                    <a:pt x="2245568" y="4576543"/>
                    <a:pt x="2599073" y="4704664"/>
                    <a:pt x="2631489" y="4738370"/>
                  </a:cubicBezTo>
                  <a:cubicBezTo>
                    <a:pt x="2663905" y="4772076"/>
                    <a:pt x="2363569" y="4799711"/>
                    <a:pt x="2175396" y="4769173"/>
                  </a:cubicBezTo>
                  <a:cubicBezTo>
                    <a:pt x="1987223" y="4738635"/>
                    <a:pt x="1738318" y="4691454"/>
                    <a:pt x="1502450" y="4555140"/>
                  </a:cubicBezTo>
                  <a:cubicBezTo>
                    <a:pt x="1266582" y="4418826"/>
                    <a:pt x="967166" y="4201186"/>
                    <a:pt x="760185" y="3951286"/>
                  </a:cubicBezTo>
                  <a:cubicBezTo>
                    <a:pt x="553204" y="3701386"/>
                    <a:pt x="386255" y="3266272"/>
                    <a:pt x="260564" y="3055740"/>
                  </a:cubicBezTo>
                  <a:cubicBezTo>
                    <a:pt x="134873" y="2845208"/>
                    <a:pt x="31179" y="2650387"/>
                    <a:pt x="6041" y="2688094"/>
                  </a:cubicBezTo>
                  <a:cubicBezTo>
                    <a:pt x="-19097" y="2725801"/>
                    <a:pt x="37824" y="2968981"/>
                    <a:pt x="109736" y="3281983"/>
                  </a:cubicBezTo>
                  <a:cubicBezTo>
                    <a:pt x="181648" y="3594985"/>
                    <a:pt x="201844" y="4192176"/>
                    <a:pt x="437514" y="4566106"/>
                  </a:cubicBezTo>
                  <a:cubicBezTo>
                    <a:pt x="673184" y="4940036"/>
                    <a:pt x="1184766" y="5352294"/>
                    <a:pt x="1523756" y="5525562"/>
                  </a:cubicBezTo>
                  <a:cubicBezTo>
                    <a:pt x="1862746" y="5698830"/>
                    <a:pt x="2184900" y="5622037"/>
                    <a:pt x="2471455" y="5605714"/>
                  </a:cubicBezTo>
                  <a:cubicBezTo>
                    <a:pt x="2758010" y="5589391"/>
                    <a:pt x="3144000" y="5442008"/>
                    <a:pt x="3243083" y="5427626"/>
                  </a:cubicBezTo>
                  <a:cubicBezTo>
                    <a:pt x="3342166" y="5413244"/>
                    <a:pt x="3406420" y="5413989"/>
                    <a:pt x="3410128" y="5523928"/>
                  </a:cubicBezTo>
                  <a:cubicBezTo>
                    <a:pt x="3413836" y="5633867"/>
                    <a:pt x="3448772" y="5675021"/>
                    <a:pt x="3455644" y="5820249"/>
                  </a:cubicBezTo>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5CBC3084-2856-DE33-73C4-C834F70AE7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69679">
              <a:off x="247501" y="3192554"/>
              <a:ext cx="1784721" cy="1888725"/>
            </a:xfrm>
            <a:custGeom>
              <a:avLst/>
              <a:gdLst>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3003582 w 5421466"/>
                <a:gd name="connsiteY39" fmla="*/ 5026451 h 7017706"/>
                <a:gd name="connsiteX40" fmla="*/ 2315426 w 5421466"/>
                <a:gd name="connsiteY40" fmla="*/ 5092438 h 7017706"/>
                <a:gd name="connsiteX41" fmla="*/ 1495294 w 5421466"/>
                <a:gd name="connsiteY41" fmla="*/ 4922756 h 7017706"/>
                <a:gd name="connsiteX42" fmla="*/ 760003 w 5421466"/>
                <a:gd name="connsiteY42" fmla="*/ 4187465 h 7017706"/>
                <a:gd name="connsiteX43" fmla="*/ 260382 w 5421466"/>
                <a:gd name="connsiteY43" fmla="*/ 3291919 h 7017706"/>
                <a:gd name="connsiteX44" fmla="*/ 5859 w 5421466"/>
                <a:gd name="connsiteY44" fmla="*/ 2924273 h 7017706"/>
                <a:gd name="connsiteX45" fmla="*/ 109554 w 5421466"/>
                <a:gd name="connsiteY45" fmla="*/ 3518162 h 7017706"/>
                <a:gd name="connsiteX46" fmla="*/ 420638 w 5421466"/>
                <a:gd name="connsiteY46" fmla="*/ 4922756 h 7017706"/>
                <a:gd name="connsiteX47" fmla="*/ 910832 w 5421466"/>
                <a:gd name="connsiteY47" fmla="*/ 5544925 h 7017706"/>
                <a:gd name="connsiteX48" fmla="*/ 1523574 w 5421466"/>
                <a:gd name="connsiteY48" fmla="*/ 5761741 h 7017706"/>
                <a:gd name="connsiteX49" fmla="*/ 2287145 w 5421466"/>
                <a:gd name="connsiteY49" fmla="*/ 5724034 h 7017706"/>
                <a:gd name="connsiteX50" fmla="*/ 3720020 w 5421466"/>
                <a:gd name="connsiteY50" fmla="*/ 5516644 h 7017706"/>
                <a:gd name="connsiteX51" fmla="*/ 3701166 w 5421466"/>
                <a:gd name="connsiteY51" fmla="*/ 5563778 h 7017706"/>
                <a:gd name="connsiteX52" fmla="*/ 3503203 w 5421466"/>
                <a:gd name="connsiteY52" fmla="*/ 6129387 h 7017706"/>
                <a:gd name="connsiteX53" fmla="*/ 3456069 w 5421466"/>
                <a:gd name="connsiteY53"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609909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6148240"/>
                <a:gd name="connsiteX1" fmla="*/ 4455310 w 5421466"/>
                <a:gd name="connsiteY1" fmla="*/ 6044545 h 6148240"/>
                <a:gd name="connsiteX2" fmla="*/ 4455310 w 5421466"/>
                <a:gd name="connsiteY2" fmla="*/ 6035119 h 6148240"/>
                <a:gd name="connsiteX3" fmla="*/ 4172506 w 5421466"/>
                <a:gd name="connsiteY3" fmla="*/ 5431803 h 6148240"/>
                <a:gd name="connsiteX4" fmla="*/ 4181933 w 5421466"/>
                <a:gd name="connsiteY4" fmla="*/ 5337535 h 6148240"/>
                <a:gd name="connsiteX5" fmla="*/ 4596712 w 5421466"/>
                <a:gd name="connsiteY5" fmla="*/ 4932183 h 6148240"/>
                <a:gd name="connsiteX6" fmla="*/ 5058626 w 5421466"/>
                <a:gd name="connsiteY6" fmla="*/ 3800966 h 6148240"/>
                <a:gd name="connsiteX7" fmla="*/ 5416844 w 5421466"/>
                <a:gd name="connsiteY7" fmla="*/ 2735737 h 6148240"/>
                <a:gd name="connsiteX8" fmla="*/ 5209455 w 5421466"/>
                <a:gd name="connsiteY8" fmla="*/ 2801725 h 6148240"/>
                <a:gd name="connsiteX9" fmla="*/ 4493017 w 5421466"/>
                <a:gd name="connsiteY9" fmla="*/ 3169370 h 6148240"/>
                <a:gd name="connsiteX10" fmla="*/ 3691739 w 5421466"/>
                <a:gd name="connsiteY10" fmla="*/ 4074343 h 6148240"/>
                <a:gd name="connsiteX11" fmla="*/ 3757727 w 5421466"/>
                <a:gd name="connsiteY11" fmla="*/ 3546442 h 6148240"/>
                <a:gd name="connsiteX12" fmla="*/ 4087665 w 5421466"/>
                <a:gd name="connsiteY12" fmla="*/ 2009873 h 6148240"/>
                <a:gd name="connsiteX13" fmla="*/ 4285628 w 5421466"/>
                <a:gd name="connsiteY13" fmla="*/ 1302863 h 6148240"/>
                <a:gd name="connsiteX14" fmla="*/ 4313908 w 5421466"/>
                <a:gd name="connsiteY14" fmla="*/ 963498 h 6148240"/>
                <a:gd name="connsiteX15" fmla="*/ 4049958 w 5421466"/>
                <a:gd name="connsiteY15" fmla="*/ 1199168 h 6148240"/>
                <a:gd name="connsiteX16" fmla="*/ 3569191 w 5421466"/>
                <a:gd name="connsiteY16" fmla="*/ 1840191 h 6148240"/>
                <a:gd name="connsiteX17" fmla="*/ 3408935 w 5421466"/>
                <a:gd name="connsiteY17" fmla="*/ 2349238 h 6148240"/>
                <a:gd name="connsiteX18" fmla="*/ 3324094 w 5421466"/>
                <a:gd name="connsiteY18" fmla="*/ 3518162 h 6148240"/>
                <a:gd name="connsiteX19" fmla="*/ 3267533 w 5421466"/>
                <a:gd name="connsiteY19" fmla="*/ 4093197 h 6148240"/>
                <a:gd name="connsiteX20" fmla="*/ 3267533 w 5421466"/>
                <a:gd name="connsiteY20" fmla="*/ 3885807 h 6148240"/>
                <a:gd name="connsiteX21" fmla="*/ 3069570 w 5421466"/>
                <a:gd name="connsiteY21" fmla="*/ 3188224 h 6148240"/>
                <a:gd name="connsiteX22" fmla="*/ 2428547 w 5421466"/>
                <a:gd name="connsiteY22" fmla="*/ 1604521 h 6148240"/>
                <a:gd name="connsiteX23" fmla="*/ 2042048 w 5421466"/>
                <a:gd name="connsiteY23" fmla="*/ 680694 h 6148240"/>
                <a:gd name="connsiteX24" fmla="*/ 1976061 w 5421466"/>
                <a:gd name="connsiteY24" fmla="*/ 237634 h 6148240"/>
                <a:gd name="connsiteX25" fmla="*/ 1853512 w 5421466"/>
                <a:gd name="connsiteY25" fmla="*/ 1964 h 6148240"/>
                <a:gd name="connsiteX26" fmla="*/ 1674403 w 5421466"/>
                <a:gd name="connsiteY26" fmla="*/ 360183 h 6148240"/>
                <a:gd name="connsiteX27" fmla="*/ 1504721 w 5421466"/>
                <a:gd name="connsiteY27" fmla="*/ 1415985 h 6148240"/>
                <a:gd name="connsiteX28" fmla="*/ 1919500 w 5421466"/>
                <a:gd name="connsiteY28" fmla="*/ 2745164 h 6148240"/>
                <a:gd name="connsiteX29" fmla="*/ 2503962 w 5421466"/>
                <a:gd name="connsiteY29" fmla="*/ 3885807 h 6148240"/>
                <a:gd name="connsiteX30" fmla="*/ 2343706 w 5421466"/>
                <a:gd name="connsiteY30" fmla="*/ 3734978 h 6148240"/>
                <a:gd name="connsiteX31" fmla="*/ 1259624 w 5421466"/>
                <a:gd name="connsiteY31" fmla="*/ 2566055 h 6148240"/>
                <a:gd name="connsiteX32" fmla="*/ 760003 w 5421466"/>
                <a:gd name="connsiteY32" fmla="*/ 2019300 h 6148240"/>
                <a:gd name="connsiteX33" fmla="*/ 213248 w 5421466"/>
                <a:gd name="connsiteY33" fmla="*/ 1510253 h 6148240"/>
                <a:gd name="connsiteX34" fmla="*/ 213248 w 5421466"/>
                <a:gd name="connsiteY34" fmla="*/ 1642228 h 6148240"/>
                <a:gd name="connsiteX35" fmla="*/ 694015 w 5421466"/>
                <a:gd name="connsiteY35" fmla="*/ 2980834 h 6148240"/>
                <a:gd name="connsiteX36" fmla="*/ 1287904 w 5421466"/>
                <a:gd name="connsiteY36" fmla="*/ 4102624 h 6148240"/>
                <a:gd name="connsiteX37" fmla="*/ 2042048 w 5421466"/>
                <a:gd name="connsiteY37" fmla="*/ 4715366 h 6148240"/>
                <a:gd name="connsiteX38" fmla="*/ 2984729 w 5421466"/>
                <a:gd name="connsiteY38" fmla="*/ 5026451 h 6148240"/>
                <a:gd name="connsiteX39" fmla="*/ 2315426 w 5421466"/>
                <a:gd name="connsiteY39" fmla="*/ 5092438 h 6148240"/>
                <a:gd name="connsiteX40" fmla="*/ 1495294 w 5421466"/>
                <a:gd name="connsiteY40" fmla="*/ 4922756 h 6148240"/>
                <a:gd name="connsiteX41" fmla="*/ 760003 w 5421466"/>
                <a:gd name="connsiteY41" fmla="*/ 4187465 h 6148240"/>
                <a:gd name="connsiteX42" fmla="*/ 260382 w 5421466"/>
                <a:gd name="connsiteY42" fmla="*/ 3291919 h 6148240"/>
                <a:gd name="connsiteX43" fmla="*/ 5859 w 5421466"/>
                <a:gd name="connsiteY43" fmla="*/ 2924273 h 6148240"/>
                <a:gd name="connsiteX44" fmla="*/ 109554 w 5421466"/>
                <a:gd name="connsiteY44" fmla="*/ 3518162 h 6148240"/>
                <a:gd name="connsiteX45" fmla="*/ 420638 w 5421466"/>
                <a:gd name="connsiteY45" fmla="*/ 4922756 h 6148240"/>
                <a:gd name="connsiteX46" fmla="*/ 910832 w 5421466"/>
                <a:gd name="connsiteY46" fmla="*/ 5544925 h 6148240"/>
                <a:gd name="connsiteX47" fmla="*/ 1523574 w 5421466"/>
                <a:gd name="connsiteY47" fmla="*/ 5761741 h 6148240"/>
                <a:gd name="connsiteX48" fmla="*/ 2287145 w 5421466"/>
                <a:gd name="connsiteY48" fmla="*/ 5724034 h 6148240"/>
                <a:gd name="connsiteX49" fmla="*/ 3609909 w 5421466"/>
                <a:gd name="connsiteY49" fmla="*/ 5516644 h 6148240"/>
                <a:gd name="connsiteX50" fmla="*/ 3701166 w 5421466"/>
                <a:gd name="connsiteY50" fmla="*/ 5563778 h 6148240"/>
                <a:gd name="connsiteX51" fmla="*/ 3503203 w 5421466"/>
                <a:gd name="connsiteY51" fmla="*/ 6129387 h 6148240"/>
                <a:gd name="connsiteX0" fmla="*/ 4455310 w 5421466"/>
                <a:gd name="connsiteY0" fmla="*/ 6044545 h 6129387"/>
                <a:gd name="connsiteX1" fmla="*/ 4455310 w 5421466"/>
                <a:gd name="connsiteY1" fmla="*/ 6035119 h 6129387"/>
                <a:gd name="connsiteX2" fmla="*/ 4172506 w 5421466"/>
                <a:gd name="connsiteY2" fmla="*/ 5431803 h 6129387"/>
                <a:gd name="connsiteX3" fmla="*/ 4181933 w 5421466"/>
                <a:gd name="connsiteY3" fmla="*/ 5337535 h 6129387"/>
                <a:gd name="connsiteX4" fmla="*/ 4596712 w 5421466"/>
                <a:gd name="connsiteY4" fmla="*/ 4932183 h 6129387"/>
                <a:gd name="connsiteX5" fmla="*/ 5058626 w 5421466"/>
                <a:gd name="connsiteY5" fmla="*/ 3800966 h 6129387"/>
                <a:gd name="connsiteX6" fmla="*/ 5416844 w 5421466"/>
                <a:gd name="connsiteY6" fmla="*/ 2735737 h 6129387"/>
                <a:gd name="connsiteX7" fmla="*/ 5209455 w 5421466"/>
                <a:gd name="connsiteY7" fmla="*/ 2801725 h 6129387"/>
                <a:gd name="connsiteX8" fmla="*/ 4493017 w 5421466"/>
                <a:gd name="connsiteY8" fmla="*/ 3169370 h 6129387"/>
                <a:gd name="connsiteX9" fmla="*/ 3691739 w 5421466"/>
                <a:gd name="connsiteY9" fmla="*/ 4074343 h 6129387"/>
                <a:gd name="connsiteX10" fmla="*/ 3757727 w 5421466"/>
                <a:gd name="connsiteY10" fmla="*/ 3546442 h 6129387"/>
                <a:gd name="connsiteX11" fmla="*/ 4087665 w 5421466"/>
                <a:gd name="connsiteY11" fmla="*/ 2009873 h 6129387"/>
                <a:gd name="connsiteX12" fmla="*/ 4285628 w 5421466"/>
                <a:gd name="connsiteY12" fmla="*/ 1302863 h 6129387"/>
                <a:gd name="connsiteX13" fmla="*/ 4313908 w 5421466"/>
                <a:gd name="connsiteY13" fmla="*/ 963498 h 6129387"/>
                <a:gd name="connsiteX14" fmla="*/ 4049958 w 5421466"/>
                <a:gd name="connsiteY14" fmla="*/ 1199168 h 6129387"/>
                <a:gd name="connsiteX15" fmla="*/ 3569191 w 5421466"/>
                <a:gd name="connsiteY15" fmla="*/ 1840191 h 6129387"/>
                <a:gd name="connsiteX16" fmla="*/ 3408935 w 5421466"/>
                <a:gd name="connsiteY16" fmla="*/ 2349238 h 6129387"/>
                <a:gd name="connsiteX17" fmla="*/ 3324094 w 5421466"/>
                <a:gd name="connsiteY17" fmla="*/ 3518162 h 6129387"/>
                <a:gd name="connsiteX18" fmla="*/ 3267533 w 5421466"/>
                <a:gd name="connsiteY18" fmla="*/ 4093197 h 6129387"/>
                <a:gd name="connsiteX19" fmla="*/ 3267533 w 5421466"/>
                <a:gd name="connsiteY19" fmla="*/ 3885807 h 6129387"/>
                <a:gd name="connsiteX20" fmla="*/ 3069570 w 5421466"/>
                <a:gd name="connsiteY20" fmla="*/ 3188224 h 6129387"/>
                <a:gd name="connsiteX21" fmla="*/ 2428547 w 5421466"/>
                <a:gd name="connsiteY21" fmla="*/ 1604521 h 6129387"/>
                <a:gd name="connsiteX22" fmla="*/ 2042048 w 5421466"/>
                <a:gd name="connsiteY22" fmla="*/ 680694 h 6129387"/>
                <a:gd name="connsiteX23" fmla="*/ 1976061 w 5421466"/>
                <a:gd name="connsiteY23" fmla="*/ 237634 h 6129387"/>
                <a:gd name="connsiteX24" fmla="*/ 1853512 w 5421466"/>
                <a:gd name="connsiteY24" fmla="*/ 1964 h 6129387"/>
                <a:gd name="connsiteX25" fmla="*/ 1674403 w 5421466"/>
                <a:gd name="connsiteY25" fmla="*/ 360183 h 6129387"/>
                <a:gd name="connsiteX26" fmla="*/ 1504721 w 5421466"/>
                <a:gd name="connsiteY26" fmla="*/ 1415985 h 6129387"/>
                <a:gd name="connsiteX27" fmla="*/ 1919500 w 5421466"/>
                <a:gd name="connsiteY27" fmla="*/ 2745164 h 6129387"/>
                <a:gd name="connsiteX28" fmla="*/ 2503962 w 5421466"/>
                <a:gd name="connsiteY28" fmla="*/ 3885807 h 6129387"/>
                <a:gd name="connsiteX29" fmla="*/ 2343706 w 5421466"/>
                <a:gd name="connsiteY29" fmla="*/ 3734978 h 6129387"/>
                <a:gd name="connsiteX30" fmla="*/ 1259624 w 5421466"/>
                <a:gd name="connsiteY30" fmla="*/ 2566055 h 6129387"/>
                <a:gd name="connsiteX31" fmla="*/ 760003 w 5421466"/>
                <a:gd name="connsiteY31" fmla="*/ 2019300 h 6129387"/>
                <a:gd name="connsiteX32" fmla="*/ 213248 w 5421466"/>
                <a:gd name="connsiteY32" fmla="*/ 1510253 h 6129387"/>
                <a:gd name="connsiteX33" fmla="*/ 213248 w 5421466"/>
                <a:gd name="connsiteY33" fmla="*/ 1642228 h 6129387"/>
                <a:gd name="connsiteX34" fmla="*/ 694015 w 5421466"/>
                <a:gd name="connsiteY34" fmla="*/ 2980834 h 6129387"/>
                <a:gd name="connsiteX35" fmla="*/ 1287904 w 5421466"/>
                <a:gd name="connsiteY35" fmla="*/ 4102624 h 6129387"/>
                <a:gd name="connsiteX36" fmla="*/ 2042048 w 5421466"/>
                <a:gd name="connsiteY36" fmla="*/ 4715366 h 6129387"/>
                <a:gd name="connsiteX37" fmla="*/ 2984729 w 5421466"/>
                <a:gd name="connsiteY37" fmla="*/ 5026451 h 6129387"/>
                <a:gd name="connsiteX38" fmla="*/ 2315426 w 5421466"/>
                <a:gd name="connsiteY38" fmla="*/ 5092438 h 6129387"/>
                <a:gd name="connsiteX39" fmla="*/ 1495294 w 5421466"/>
                <a:gd name="connsiteY39" fmla="*/ 4922756 h 6129387"/>
                <a:gd name="connsiteX40" fmla="*/ 760003 w 5421466"/>
                <a:gd name="connsiteY40" fmla="*/ 4187465 h 6129387"/>
                <a:gd name="connsiteX41" fmla="*/ 260382 w 5421466"/>
                <a:gd name="connsiteY41" fmla="*/ 3291919 h 6129387"/>
                <a:gd name="connsiteX42" fmla="*/ 5859 w 5421466"/>
                <a:gd name="connsiteY42" fmla="*/ 2924273 h 6129387"/>
                <a:gd name="connsiteX43" fmla="*/ 109554 w 5421466"/>
                <a:gd name="connsiteY43" fmla="*/ 3518162 h 6129387"/>
                <a:gd name="connsiteX44" fmla="*/ 420638 w 5421466"/>
                <a:gd name="connsiteY44" fmla="*/ 4922756 h 6129387"/>
                <a:gd name="connsiteX45" fmla="*/ 910832 w 5421466"/>
                <a:gd name="connsiteY45" fmla="*/ 5544925 h 6129387"/>
                <a:gd name="connsiteX46" fmla="*/ 1523574 w 5421466"/>
                <a:gd name="connsiteY46" fmla="*/ 5761741 h 6129387"/>
                <a:gd name="connsiteX47" fmla="*/ 2287145 w 5421466"/>
                <a:gd name="connsiteY47" fmla="*/ 5724034 h 6129387"/>
                <a:gd name="connsiteX48" fmla="*/ 3609909 w 5421466"/>
                <a:gd name="connsiteY48" fmla="*/ 5516644 h 6129387"/>
                <a:gd name="connsiteX49" fmla="*/ 3701166 w 5421466"/>
                <a:gd name="connsiteY49" fmla="*/ 5563778 h 6129387"/>
                <a:gd name="connsiteX50" fmla="*/ 3503203 w 5421466"/>
                <a:gd name="connsiteY50" fmla="*/ 6129387 h 6129387"/>
                <a:gd name="connsiteX0" fmla="*/ 4455310 w 5421466"/>
                <a:gd name="connsiteY0" fmla="*/ 6044545 h 6129387"/>
                <a:gd name="connsiteX1" fmla="*/ 4172506 w 5421466"/>
                <a:gd name="connsiteY1" fmla="*/ 5431803 h 6129387"/>
                <a:gd name="connsiteX2" fmla="*/ 4181933 w 5421466"/>
                <a:gd name="connsiteY2" fmla="*/ 5337535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04096 w 5421466"/>
                <a:gd name="connsiteY48" fmla="*/ 5581363 h 6199726"/>
                <a:gd name="connsiteX49" fmla="*/ 3506134 w 5421466"/>
                <a:gd name="connsiteY49" fmla="*/ 6199726 h 6199726"/>
                <a:gd name="connsiteX0" fmla="*/ 4469964 w 5421362"/>
                <a:gd name="connsiteY0" fmla="*/ 6067991 h 6199726"/>
                <a:gd name="connsiteX1" fmla="*/ 4204745 w 5421362"/>
                <a:gd name="connsiteY1" fmla="*/ 5516795 h 6199726"/>
                <a:gd name="connsiteX2" fmla="*/ 4281733 w 5421362"/>
                <a:gd name="connsiteY2" fmla="*/ 5237444 h 6199726"/>
                <a:gd name="connsiteX3" fmla="*/ 4631881 w 5421362"/>
                <a:gd name="connsiteY3" fmla="*/ 4847191 h 6199726"/>
                <a:gd name="connsiteX4" fmla="*/ 5058626 w 5421362"/>
                <a:gd name="connsiteY4" fmla="*/ 3800966 h 6199726"/>
                <a:gd name="connsiteX5" fmla="*/ 5416844 w 5421362"/>
                <a:gd name="connsiteY5" fmla="*/ 2735737 h 6199726"/>
                <a:gd name="connsiteX6" fmla="*/ 5209455 w 5421362"/>
                <a:gd name="connsiteY6" fmla="*/ 2801725 h 6199726"/>
                <a:gd name="connsiteX7" fmla="*/ 4508837 w 5421362"/>
                <a:gd name="connsiteY7" fmla="*/ 3248470 h 6199726"/>
                <a:gd name="connsiteX8" fmla="*/ 3722857 w 5421362"/>
                <a:gd name="connsiteY8" fmla="*/ 4079130 h 6199726"/>
                <a:gd name="connsiteX9" fmla="*/ 3757727 w 5421362"/>
                <a:gd name="connsiteY9" fmla="*/ 3546442 h 6199726"/>
                <a:gd name="connsiteX10" fmla="*/ 4087665 w 5421362"/>
                <a:gd name="connsiteY10" fmla="*/ 2009873 h 6199726"/>
                <a:gd name="connsiteX11" fmla="*/ 4285628 w 5421362"/>
                <a:gd name="connsiteY11" fmla="*/ 1302863 h 6199726"/>
                <a:gd name="connsiteX12" fmla="*/ 4313908 w 5421362"/>
                <a:gd name="connsiteY12" fmla="*/ 963498 h 6199726"/>
                <a:gd name="connsiteX13" fmla="*/ 4049958 w 5421362"/>
                <a:gd name="connsiteY13" fmla="*/ 1199168 h 6199726"/>
                <a:gd name="connsiteX14" fmla="*/ 3569191 w 5421362"/>
                <a:gd name="connsiteY14" fmla="*/ 1840191 h 6199726"/>
                <a:gd name="connsiteX15" fmla="*/ 3408935 w 5421362"/>
                <a:gd name="connsiteY15" fmla="*/ 2349238 h 6199726"/>
                <a:gd name="connsiteX16" fmla="*/ 3324094 w 5421362"/>
                <a:gd name="connsiteY16" fmla="*/ 3518162 h 6199726"/>
                <a:gd name="connsiteX17" fmla="*/ 3267533 w 5421362"/>
                <a:gd name="connsiteY17" fmla="*/ 4093197 h 6199726"/>
                <a:gd name="connsiteX18" fmla="*/ 3224446 w 5421362"/>
                <a:gd name="connsiteY18" fmla="*/ 3852295 h 6199726"/>
                <a:gd name="connsiteX19" fmla="*/ 3069570 w 5421362"/>
                <a:gd name="connsiteY19" fmla="*/ 3188224 h 6199726"/>
                <a:gd name="connsiteX20" fmla="*/ 2428547 w 5421362"/>
                <a:gd name="connsiteY20" fmla="*/ 1604521 h 6199726"/>
                <a:gd name="connsiteX21" fmla="*/ 2042048 w 5421362"/>
                <a:gd name="connsiteY21" fmla="*/ 680694 h 6199726"/>
                <a:gd name="connsiteX22" fmla="*/ 1976061 w 5421362"/>
                <a:gd name="connsiteY22" fmla="*/ 237634 h 6199726"/>
                <a:gd name="connsiteX23" fmla="*/ 1853512 w 5421362"/>
                <a:gd name="connsiteY23" fmla="*/ 1964 h 6199726"/>
                <a:gd name="connsiteX24" fmla="*/ 1674403 w 5421362"/>
                <a:gd name="connsiteY24" fmla="*/ 360183 h 6199726"/>
                <a:gd name="connsiteX25" fmla="*/ 1504721 w 5421362"/>
                <a:gd name="connsiteY25" fmla="*/ 1415985 h 6199726"/>
                <a:gd name="connsiteX26" fmla="*/ 1919500 w 5421362"/>
                <a:gd name="connsiteY26" fmla="*/ 2745164 h 6199726"/>
                <a:gd name="connsiteX27" fmla="*/ 2525505 w 5421362"/>
                <a:gd name="connsiteY27" fmla="*/ 3885807 h 6199726"/>
                <a:gd name="connsiteX28" fmla="*/ 2343706 w 5421362"/>
                <a:gd name="connsiteY28" fmla="*/ 3734978 h 6199726"/>
                <a:gd name="connsiteX29" fmla="*/ 1259624 w 5421362"/>
                <a:gd name="connsiteY29" fmla="*/ 2566055 h 6199726"/>
                <a:gd name="connsiteX30" fmla="*/ 760003 w 5421362"/>
                <a:gd name="connsiteY30" fmla="*/ 2019300 h 6199726"/>
                <a:gd name="connsiteX31" fmla="*/ 213248 w 5421362"/>
                <a:gd name="connsiteY31" fmla="*/ 1510253 h 6199726"/>
                <a:gd name="connsiteX32" fmla="*/ 213248 w 5421362"/>
                <a:gd name="connsiteY32" fmla="*/ 1642228 h 6199726"/>
                <a:gd name="connsiteX33" fmla="*/ 694015 w 5421362"/>
                <a:gd name="connsiteY33" fmla="*/ 2980834 h 6199726"/>
                <a:gd name="connsiteX34" fmla="*/ 1287904 w 5421362"/>
                <a:gd name="connsiteY34" fmla="*/ 4102624 h 6199726"/>
                <a:gd name="connsiteX35" fmla="*/ 2042048 w 5421362"/>
                <a:gd name="connsiteY35" fmla="*/ 4715366 h 6199726"/>
                <a:gd name="connsiteX36" fmla="*/ 2771689 w 5421362"/>
                <a:gd name="connsiteY36" fmla="*/ 5012089 h 6199726"/>
                <a:gd name="connsiteX37" fmla="*/ 2315426 w 5421362"/>
                <a:gd name="connsiteY37" fmla="*/ 5092438 h 6199726"/>
                <a:gd name="connsiteX38" fmla="*/ 1495294 w 5421362"/>
                <a:gd name="connsiteY38" fmla="*/ 4922756 h 6199726"/>
                <a:gd name="connsiteX39" fmla="*/ 760003 w 5421362"/>
                <a:gd name="connsiteY39" fmla="*/ 4187465 h 6199726"/>
                <a:gd name="connsiteX40" fmla="*/ 260382 w 5421362"/>
                <a:gd name="connsiteY40" fmla="*/ 3291919 h 6199726"/>
                <a:gd name="connsiteX41" fmla="*/ 5859 w 5421362"/>
                <a:gd name="connsiteY41" fmla="*/ 2924273 h 6199726"/>
                <a:gd name="connsiteX42" fmla="*/ 109554 w 5421362"/>
                <a:gd name="connsiteY42" fmla="*/ 3518162 h 6199726"/>
                <a:gd name="connsiteX43" fmla="*/ 420638 w 5421362"/>
                <a:gd name="connsiteY43" fmla="*/ 4922756 h 6199726"/>
                <a:gd name="connsiteX44" fmla="*/ 910832 w 5421362"/>
                <a:gd name="connsiteY44" fmla="*/ 5544925 h 6199726"/>
                <a:gd name="connsiteX45" fmla="*/ 1523574 w 5421362"/>
                <a:gd name="connsiteY45" fmla="*/ 5761741 h 6199726"/>
                <a:gd name="connsiteX46" fmla="*/ 2336968 w 5421362"/>
                <a:gd name="connsiteY46" fmla="*/ 5729895 h 6199726"/>
                <a:gd name="connsiteX47" fmla="*/ 3483886 w 5421362"/>
                <a:gd name="connsiteY47" fmla="*/ 5540090 h 6199726"/>
                <a:gd name="connsiteX48" fmla="*/ 3704096 w 5421362"/>
                <a:gd name="connsiteY48" fmla="*/ 5581363 h 6199726"/>
                <a:gd name="connsiteX49" fmla="*/ 3506134 w 5421362"/>
                <a:gd name="connsiteY49" fmla="*/ 6199726 h 6199726"/>
                <a:gd name="connsiteX0" fmla="*/ 4469964 w 5421094"/>
                <a:gd name="connsiteY0" fmla="*/ 6067991 h 6199726"/>
                <a:gd name="connsiteX1" fmla="*/ 4204745 w 5421094"/>
                <a:gd name="connsiteY1" fmla="*/ 5516795 h 6199726"/>
                <a:gd name="connsiteX2" fmla="*/ 4281733 w 5421094"/>
                <a:gd name="connsiteY2" fmla="*/ 5237444 h 6199726"/>
                <a:gd name="connsiteX3" fmla="*/ 4631881 w 5421094"/>
                <a:gd name="connsiteY3" fmla="*/ 4847191 h 6199726"/>
                <a:gd name="connsiteX4" fmla="*/ 5058626 w 5421094"/>
                <a:gd name="connsiteY4" fmla="*/ 3800966 h 6199726"/>
                <a:gd name="connsiteX5" fmla="*/ 5416844 w 5421094"/>
                <a:gd name="connsiteY5" fmla="*/ 2735737 h 6199726"/>
                <a:gd name="connsiteX6" fmla="*/ 5209455 w 5421094"/>
                <a:gd name="connsiteY6" fmla="*/ 2801725 h 6199726"/>
                <a:gd name="connsiteX7" fmla="*/ 4553133 w 5421094"/>
                <a:gd name="connsiteY7" fmla="*/ 3267454 h 6199726"/>
                <a:gd name="connsiteX8" fmla="*/ 3722857 w 5421094"/>
                <a:gd name="connsiteY8" fmla="*/ 4079130 h 6199726"/>
                <a:gd name="connsiteX9" fmla="*/ 3757727 w 5421094"/>
                <a:gd name="connsiteY9" fmla="*/ 3546442 h 6199726"/>
                <a:gd name="connsiteX10" fmla="*/ 4087665 w 5421094"/>
                <a:gd name="connsiteY10" fmla="*/ 2009873 h 6199726"/>
                <a:gd name="connsiteX11" fmla="*/ 4285628 w 5421094"/>
                <a:gd name="connsiteY11" fmla="*/ 1302863 h 6199726"/>
                <a:gd name="connsiteX12" fmla="*/ 4313908 w 5421094"/>
                <a:gd name="connsiteY12" fmla="*/ 963498 h 6199726"/>
                <a:gd name="connsiteX13" fmla="*/ 4049958 w 5421094"/>
                <a:gd name="connsiteY13" fmla="*/ 1199168 h 6199726"/>
                <a:gd name="connsiteX14" fmla="*/ 3569191 w 5421094"/>
                <a:gd name="connsiteY14" fmla="*/ 1840191 h 6199726"/>
                <a:gd name="connsiteX15" fmla="*/ 3408935 w 5421094"/>
                <a:gd name="connsiteY15" fmla="*/ 2349238 h 6199726"/>
                <a:gd name="connsiteX16" fmla="*/ 3324094 w 5421094"/>
                <a:gd name="connsiteY16" fmla="*/ 3518162 h 6199726"/>
                <a:gd name="connsiteX17" fmla="*/ 3267533 w 5421094"/>
                <a:gd name="connsiteY17" fmla="*/ 4093197 h 6199726"/>
                <a:gd name="connsiteX18" fmla="*/ 3224446 w 5421094"/>
                <a:gd name="connsiteY18" fmla="*/ 3852295 h 6199726"/>
                <a:gd name="connsiteX19" fmla="*/ 3069570 w 5421094"/>
                <a:gd name="connsiteY19" fmla="*/ 3188224 h 6199726"/>
                <a:gd name="connsiteX20" fmla="*/ 2428547 w 5421094"/>
                <a:gd name="connsiteY20" fmla="*/ 1604521 h 6199726"/>
                <a:gd name="connsiteX21" fmla="*/ 2042048 w 5421094"/>
                <a:gd name="connsiteY21" fmla="*/ 680694 h 6199726"/>
                <a:gd name="connsiteX22" fmla="*/ 1976061 w 5421094"/>
                <a:gd name="connsiteY22" fmla="*/ 237634 h 6199726"/>
                <a:gd name="connsiteX23" fmla="*/ 1853512 w 5421094"/>
                <a:gd name="connsiteY23" fmla="*/ 1964 h 6199726"/>
                <a:gd name="connsiteX24" fmla="*/ 1674403 w 5421094"/>
                <a:gd name="connsiteY24" fmla="*/ 360183 h 6199726"/>
                <a:gd name="connsiteX25" fmla="*/ 1504721 w 5421094"/>
                <a:gd name="connsiteY25" fmla="*/ 1415985 h 6199726"/>
                <a:gd name="connsiteX26" fmla="*/ 1919500 w 5421094"/>
                <a:gd name="connsiteY26" fmla="*/ 2745164 h 6199726"/>
                <a:gd name="connsiteX27" fmla="*/ 2525505 w 5421094"/>
                <a:gd name="connsiteY27" fmla="*/ 3885807 h 6199726"/>
                <a:gd name="connsiteX28" fmla="*/ 2343706 w 5421094"/>
                <a:gd name="connsiteY28" fmla="*/ 3734978 h 6199726"/>
                <a:gd name="connsiteX29" fmla="*/ 1259624 w 5421094"/>
                <a:gd name="connsiteY29" fmla="*/ 2566055 h 6199726"/>
                <a:gd name="connsiteX30" fmla="*/ 760003 w 5421094"/>
                <a:gd name="connsiteY30" fmla="*/ 2019300 h 6199726"/>
                <a:gd name="connsiteX31" fmla="*/ 213248 w 5421094"/>
                <a:gd name="connsiteY31" fmla="*/ 1510253 h 6199726"/>
                <a:gd name="connsiteX32" fmla="*/ 213248 w 5421094"/>
                <a:gd name="connsiteY32" fmla="*/ 1642228 h 6199726"/>
                <a:gd name="connsiteX33" fmla="*/ 694015 w 5421094"/>
                <a:gd name="connsiteY33" fmla="*/ 2980834 h 6199726"/>
                <a:gd name="connsiteX34" fmla="*/ 1287904 w 5421094"/>
                <a:gd name="connsiteY34" fmla="*/ 4102624 h 6199726"/>
                <a:gd name="connsiteX35" fmla="*/ 2042048 w 5421094"/>
                <a:gd name="connsiteY35" fmla="*/ 4715366 h 6199726"/>
                <a:gd name="connsiteX36" fmla="*/ 2771689 w 5421094"/>
                <a:gd name="connsiteY36" fmla="*/ 5012089 h 6199726"/>
                <a:gd name="connsiteX37" fmla="*/ 2315426 w 5421094"/>
                <a:gd name="connsiteY37" fmla="*/ 5092438 h 6199726"/>
                <a:gd name="connsiteX38" fmla="*/ 1495294 w 5421094"/>
                <a:gd name="connsiteY38" fmla="*/ 4922756 h 6199726"/>
                <a:gd name="connsiteX39" fmla="*/ 760003 w 5421094"/>
                <a:gd name="connsiteY39" fmla="*/ 4187465 h 6199726"/>
                <a:gd name="connsiteX40" fmla="*/ 260382 w 5421094"/>
                <a:gd name="connsiteY40" fmla="*/ 3291919 h 6199726"/>
                <a:gd name="connsiteX41" fmla="*/ 5859 w 5421094"/>
                <a:gd name="connsiteY41" fmla="*/ 2924273 h 6199726"/>
                <a:gd name="connsiteX42" fmla="*/ 109554 w 5421094"/>
                <a:gd name="connsiteY42" fmla="*/ 3518162 h 6199726"/>
                <a:gd name="connsiteX43" fmla="*/ 420638 w 5421094"/>
                <a:gd name="connsiteY43" fmla="*/ 4922756 h 6199726"/>
                <a:gd name="connsiteX44" fmla="*/ 910832 w 5421094"/>
                <a:gd name="connsiteY44" fmla="*/ 5544925 h 6199726"/>
                <a:gd name="connsiteX45" fmla="*/ 1523574 w 5421094"/>
                <a:gd name="connsiteY45" fmla="*/ 5761741 h 6199726"/>
                <a:gd name="connsiteX46" fmla="*/ 2336968 w 5421094"/>
                <a:gd name="connsiteY46" fmla="*/ 5729895 h 6199726"/>
                <a:gd name="connsiteX47" fmla="*/ 3483886 w 5421094"/>
                <a:gd name="connsiteY47" fmla="*/ 5540090 h 6199726"/>
                <a:gd name="connsiteX48" fmla="*/ 3704096 w 5421094"/>
                <a:gd name="connsiteY48" fmla="*/ 5581363 h 6199726"/>
                <a:gd name="connsiteX49" fmla="*/ 3506134 w 5421094"/>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24094 w 5426208"/>
                <a:gd name="connsiteY16" fmla="*/ 3518162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15002 w 5426208"/>
                <a:gd name="connsiteY27" fmla="*/ 377764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286298 w 5426208"/>
                <a:gd name="connsiteY27" fmla="*/ 3820319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425170 w 5426208"/>
                <a:gd name="connsiteY27" fmla="*/ 397992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41484 w 5426208"/>
                <a:gd name="connsiteY27" fmla="*/ 406631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416873 w 5426208"/>
                <a:gd name="connsiteY11" fmla="*/ 1383755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391566 w 5426208"/>
                <a:gd name="connsiteY19" fmla="*/ 1651870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8369 h 6200104"/>
                <a:gd name="connsiteX1" fmla="*/ 4282215 w 5426208"/>
                <a:gd name="connsiteY1" fmla="*/ 5520614 h 6200104"/>
                <a:gd name="connsiteX2" fmla="*/ 4330110 w 5426208"/>
                <a:gd name="connsiteY2" fmla="*/ 5252555 h 6200104"/>
                <a:gd name="connsiteX3" fmla="*/ 4631881 w 5426208"/>
                <a:gd name="connsiteY3" fmla="*/ 4847569 h 6200104"/>
                <a:gd name="connsiteX4" fmla="*/ 5058626 w 5426208"/>
                <a:gd name="connsiteY4" fmla="*/ 3801344 h 6200104"/>
                <a:gd name="connsiteX5" fmla="*/ 5416844 w 5426208"/>
                <a:gd name="connsiteY5" fmla="*/ 2736115 h 6200104"/>
                <a:gd name="connsiteX6" fmla="*/ 5253752 w 5426208"/>
                <a:gd name="connsiteY6" fmla="*/ 2748315 h 6200104"/>
                <a:gd name="connsiteX7" fmla="*/ 4553133 w 5426208"/>
                <a:gd name="connsiteY7" fmla="*/ 3267832 h 6200104"/>
                <a:gd name="connsiteX8" fmla="*/ 3980892 w 5426208"/>
                <a:gd name="connsiteY8" fmla="*/ 4210985 h 6200104"/>
                <a:gd name="connsiteX9" fmla="*/ 4002122 w 5426208"/>
                <a:gd name="connsiteY9" fmla="*/ 3520887 h 6200104"/>
                <a:gd name="connsiteX10" fmla="*/ 4261463 w 5426208"/>
                <a:gd name="connsiteY10" fmla="*/ 1983673 h 6200104"/>
                <a:gd name="connsiteX11" fmla="*/ 4416873 w 5426208"/>
                <a:gd name="connsiteY11" fmla="*/ 1384133 h 6200104"/>
                <a:gd name="connsiteX12" fmla="*/ 4596120 w 5426208"/>
                <a:gd name="connsiteY12" fmla="*/ 925679 h 6200104"/>
                <a:gd name="connsiteX13" fmla="*/ 4049958 w 5426208"/>
                <a:gd name="connsiteY13" fmla="*/ 1199546 h 6200104"/>
                <a:gd name="connsiteX14" fmla="*/ 3488008 w 5426208"/>
                <a:gd name="connsiteY14" fmla="*/ 2315967 h 6200104"/>
                <a:gd name="connsiteX15" fmla="*/ 3287203 w 5426208"/>
                <a:gd name="connsiteY15" fmla="*/ 3409640 h 6200104"/>
                <a:gd name="connsiteX16" fmla="*/ 3292845 w 5426208"/>
                <a:gd name="connsiteY16" fmla="*/ 4093575 h 6200104"/>
                <a:gd name="connsiteX17" fmla="*/ 3192806 w 5426208"/>
                <a:gd name="connsiteY17" fmla="*/ 3843181 h 6200104"/>
                <a:gd name="connsiteX18" fmla="*/ 3006290 w 5426208"/>
                <a:gd name="connsiteY18" fmla="*/ 2973449 h 6200104"/>
                <a:gd name="connsiteX19" fmla="*/ 2437902 w 5426208"/>
                <a:gd name="connsiteY19" fmla="*/ 1629218 h 6200104"/>
                <a:gd name="connsiteX20" fmla="*/ 2116465 w 5426208"/>
                <a:gd name="connsiteY20" fmla="*/ 842913 h 6200104"/>
                <a:gd name="connsiteX21" fmla="*/ 1976061 w 5426208"/>
                <a:gd name="connsiteY21" fmla="*/ 238012 h 6200104"/>
                <a:gd name="connsiteX22" fmla="*/ 1853512 w 5426208"/>
                <a:gd name="connsiteY22" fmla="*/ 2342 h 6200104"/>
                <a:gd name="connsiteX23" fmla="*/ 1674403 w 5426208"/>
                <a:gd name="connsiteY23" fmla="*/ 360561 h 6200104"/>
                <a:gd name="connsiteX24" fmla="*/ 1504721 w 5426208"/>
                <a:gd name="connsiteY24" fmla="*/ 1416363 h 6200104"/>
                <a:gd name="connsiteX25" fmla="*/ 1919500 w 5426208"/>
                <a:gd name="connsiteY25" fmla="*/ 2745542 h 6200104"/>
                <a:gd name="connsiteX26" fmla="*/ 2511779 w 5426208"/>
                <a:gd name="connsiteY26" fmla="*/ 3913253 h 6200104"/>
                <a:gd name="connsiteX27" fmla="*/ 2507282 w 5426208"/>
                <a:gd name="connsiteY27" fmla="*/ 4079404 h 6200104"/>
                <a:gd name="connsiteX28" fmla="*/ 1259624 w 5426208"/>
                <a:gd name="connsiteY28" fmla="*/ 2566433 h 6200104"/>
                <a:gd name="connsiteX29" fmla="*/ 760003 w 5426208"/>
                <a:gd name="connsiteY29" fmla="*/ 2019678 h 6200104"/>
                <a:gd name="connsiteX30" fmla="*/ 213248 w 5426208"/>
                <a:gd name="connsiteY30" fmla="*/ 1510631 h 6200104"/>
                <a:gd name="connsiteX31" fmla="*/ 213248 w 5426208"/>
                <a:gd name="connsiteY31" fmla="*/ 1642606 h 6200104"/>
                <a:gd name="connsiteX32" fmla="*/ 694015 w 5426208"/>
                <a:gd name="connsiteY32" fmla="*/ 2981212 h 6200104"/>
                <a:gd name="connsiteX33" fmla="*/ 1253280 w 5426208"/>
                <a:gd name="connsiteY33" fmla="*/ 4011172 h 6200104"/>
                <a:gd name="connsiteX34" fmla="*/ 2015715 w 5426208"/>
                <a:gd name="connsiteY34" fmla="*/ 4652474 h 6200104"/>
                <a:gd name="connsiteX35" fmla="*/ 2631307 w 5426208"/>
                <a:gd name="connsiteY35" fmla="*/ 4974927 h 6200104"/>
                <a:gd name="connsiteX36" fmla="*/ 2175214 w 5426208"/>
                <a:gd name="connsiteY36" fmla="*/ 5005730 h 6200104"/>
                <a:gd name="connsiteX37" fmla="*/ 1502268 w 5426208"/>
                <a:gd name="connsiteY37" fmla="*/ 4791697 h 6200104"/>
                <a:gd name="connsiteX38" fmla="*/ 760003 w 5426208"/>
                <a:gd name="connsiteY38" fmla="*/ 4187843 h 6200104"/>
                <a:gd name="connsiteX39" fmla="*/ 260382 w 5426208"/>
                <a:gd name="connsiteY39" fmla="*/ 3292297 h 6200104"/>
                <a:gd name="connsiteX40" fmla="*/ 5859 w 5426208"/>
                <a:gd name="connsiteY40" fmla="*/ 2924651 h 6200104"/>
                <a:gd name="connsiteX41" fmla="*/ 109554 w 5426208"/>
                <a:gd name="connsiteY41" fmla="*/ 3518540 h 6200104"/>
                <a:gd name="connsiteX42" fmla="*/ 420638 w 5426208"/>
                <a:gd name="connsiteY42" fmla="*/ 4923134 h 6200104"/>
                <a:gd name="connsiteX43" fmla="*/ 967661 w 5426208"/>
                <a:gd name="connsiteY43" fmla="*/ 5506585 h 6200104"/>
                <a:gd name="connsiteX44" fmla="*/ 1523574 w 5426208"/>
                <a:gd name="connsiteY44" fmla="*/ 5762119 h 6200104"/>
                <a:gd name="connsiteX45" fmla="*/ 2471273 w 5426208"/>
                <a:gd name="connsiteY45" fmla="*/ 5842271 h 6200104"/>
                <a:gd name="connsiteX46" fmla="*/ 3384948 w 5426208"/>
                <a:gd name="connsiteY46" fmla="*/ 5645745 h 6200104"/>
                <a:gd name="connsiteX47" fmla="*/ 3500869 w 5426208"/>
                <a:gd name="connsiteY47" fmla="*/ 5718886 h 6200104"/>
                <a:gd name="connsiteX48" fmla="*/ 3506134 w 5426208"/>
                <a:gd name="connsiteY48" fmla="*/ 6200104 h 6200104"/>
                <a:gd name="connsiteX0" fmla="*/ 4469964 w 5426208"/>
                <a:gd name="connsiteY0" fmla="*/ 6083203 h 6214938"/>
                <a:gd name="connsiteX1" fmla="*/ 4282215 w 5426208"/>
                <a:gd name="connsiteY1" fmla="*/ 5535448 h 6214938"/>
                <a:gd name="connsiteX2" fmla="*/ 4330110 w 5426208"/>
                <a:gd name="connsiteY2" fmla="*/ 5267389 h 6214938"/>
                <a:gd name="connsiteX3" fmla="*/ 4631881 w 5426208"/>
                <a:gd name="connsiteY3" fmla="*/ 4862403 h 6214938"/>
                <a:gd name="connsiteX4" fmla="*/ 5058626 w 5426208"/>
                <a:gd name="connsiteY4" fmla="*/ 3816178 h 6214938"/>
                <a:gd name="connsiteX5" fmla="*/ 5416844 w 5426208"/>
                <a:gd name="connsiteY5" fmla="*/ 2750949 h 6214938"/>
                <a:gd name="connsiteX6" fmla="*/ 5253752 w 5426208"/>
                <a:gd name="connsiteY6" fmla="*/ 2763149 h 6214938"/>
                <a:gd name="connsiteX7" fmla="*/ 4553133 w 5426208"/>
                <a:gd name="connsiteY7" fmla="*/ 3282666 h 6214938"/>
                <a:gd name="connsiteX8" fmla="*/ 3980892 w 5426208"/>
                <a:gd name="connsiteY8" fmla="*/ 4225819 h 6214938"/>
                <a:gd name="connsiteX9" fmla="*/ 4002122 w 5426208"/>
                <a:gd name="connsiteY9" fmla="*/ 3535721 h 6214938"/>
                <a:gd name="connsiteX10" fmla="*/ 4261463 w 5426208"/>
                <a:gd name="connsiteY10" fmla="*/ 1998507 h 6214938"/>
                <a:gd name="connsiteX11" fmla="*/ 4416873 w 5426208"/>
                <a:gd name="connsiteY11" fmla="*/ 1398967 h 6214938"/>
                <a:gd name="connsiteX12" fmla="*/ 4596120 w 5426208"/>
                <a:gd name="connsiteY12" fmla="*/ 940513 h 6214938"/>
                <a:gd name="connsiteX13" fmla="*/ 4049958 w 5426208"/>
                <a:gd name="connsiteY13" fmla="*/ 1214380 h 6214938"/>
                <a:gd name="connsiteX14" fmla="*/ 3488008 w 5426208"/>
                <a:gd name="connsiteY14" fmla="*/ 2330801 h 6214938"/>
                <a:gd name="connsiteX15" fmla="*/ 3287203 w 5426208"/>
                <a:gd name="connsiteY15" fmla="*/ 3424474 h 6214938"/>
                <a:gd name="connsiteX16" fmla="*/ 3292845 w 5426208"/>
                <a:gd name="connsiteY16" fmla="*/ 4108409 h 6214938"/>
                <a:gd name="connsiteX17" fmla="*/ 3192806 w 5426208"/>
                <a:gd name="connsiteY17" fmla="*/ 3858015 h 6214938"/>
                <a:gd name="connsiteX18" fmla="*/ 3006290 w 5426208"/>
                <a:gd name="connsiteY18" fmla="*/ 2988283 h 6214938"/>
                <a:gd name="connsiteX19" fmla="*/ 2437902 w 5426208"/>
                <a:gd name="connsiteY19" fmla="*/ 1644052 h 6214938"/>
                <a:gd name="connsiteX20" fmla="*/ 2116465 w 5426208"/>
                <a:gd name="connsiteY20" fmla="*/ 857747 h 6214938"/>
                <a:gd name="connsiteX21" fmla="*/ 1976061 w 5426208"/>
                <a:gd name="connsiteY21" fmla="*/ 252846 h 6214938"/>
                <a:gd name="connsiteX22" fmla="*/ 1853512 w 5426208"/>
                <a:gd name="connsiteY22" fmla="*/ 17176 h 6214938"/>
                <a:gd name="connsiteX23" fmla="*/ 1612673 w 5426208"/>
                <a:gd name="connsiteY23" fmla="*/ 683202 h 6214938"/>
                <a:gd name="connsiteX24" fmla="*/ 1504721 w 5426208"/>
                <a:gd name="connsiteY24" fmla="*/ 1431197 h 6214938"/>
                <a:gd name="connsiteX25" fmla="*/ 1919500 w 5426208"/>
                <a:gd name="connsiteY25" fmla="*/ 2760376 h 6214938"/>
                <a:gd name="connsiteX26" fmla="*/ 2511779 w 5426208"/>
                <a:gd name="connsiteY26" fmla="*/ 3928087 h 6214938"/>
                <a:gd name="connsiteX27" fmla="*/ 2507282 w 5426208"/>
                <a:gd name="connsiteY27" fmla="*/ 4094238 h 6214938"/>
                <a:gd name="connsiteX28" fmla="*/ 1259624 w 5426208"/>
                <a:gd name="connsiteY28" fmla="*/ 2581267 h 6214938"/>
                <a:gd name="connsiteX29" fmla="*/ 760003 w 5426208"/>
                <a:gd name="connsiteY29" fmla="*/ 2034512 h 6214938"/>
                <a:gd name="connsiteX30" fmla="*/ 213248 w 5426208"/>
                <a:gd name="connsiteY30" fmla="*/ 1525465 h 6214938"/>
                <a:gd name="connsiteX31" fmla="*/ 213248 w 5426208"/>
                <a:gd name="connsiteY31" fmla="*/ 1657440 h 6214938"/>
                <a:gd name="connsiteX32" fmla="*/ 694015 w 5426208"/>
                <a:gd name="connsiteY32" fmla="*/ 2996046 h 6214938"/>
                <a:gd name="connsiteX33" fmla="*/ 1253280 w 5426208"/>
                <a:gd name="connsiteY33" fmla="*/ 4026006 h 6214938"/>
                <a:gd name="connsiteX34" fmla="*/ 2015715 w 5426208"/>
                <a:gd name="connsiteY34" fmla="*/ 4667308 h 6214938"/>
                <a:gd name="connsiteX35" fmla="*/ 2631307 w 5426208"/>
                <a:gd name="connsiteY35" fmla="*/ 4989761 h 6214938"/>
                <a:gd name="connsiteX36" fmla="*/ 2175214 w 5426208"/>
                <a:gd name="connsiteY36" fmla="*/ 5020564 h 6214938"/>
                <a:gd name="connsiteX37" fmla="*/ 1502268 w 5426208"/>
                <a:gd name="connsiteY37" fmla="*/ 4806531 h 6214938"/>
                <a:gd name="connsiteX38" fmla="*/ 760003 w 5426208"/>
                <a:gd name="connsiteY38" fmla="*/ 4202677 h 6214938"/>
                <a:gd name="connsiteX39" fmla="*/ 260382 w 5426208"/>
                <a:gd name="connsiteY39" fmla="*/ 3307131 h 6214938"/>
                <a:gd name="connsiteX40" fmla="*/ 5859 w 5426208"/>
                <a:gd name="connsiteY40" fmla="*/ 2939485 h 6214938"/>
                <a:gd name="connsiteX41" fmla="*/ 109554 w 5426208"/>
                <a:gd name="connsiteY41" fmla="*/ 3533374 h 6214938"/>
                <a:gd name="connsiteX42" fmla="*/ 420638 w 5426208"/>
                <a:gd name="connsiteY42" fmla="*/ 4937968 h 6214938"/>
                <a:gd name="connsiteX43" fmla="*/ 967661 w 5426208"/>
                <a:gd name="connsiteY43" fmla="*/ 5521419 h 6214938"/>
                <a:gd name="connsiteX44" fmla="*/ 1523574 w 5426208"/>
                <a:gd name="connsiteY44" fmla="*/ 5776953 h 6214938"/>
                <a:gd name="connsiteX45" fmla="*/ 2471273 w 5426208"/>
                <a:gd name="connsiteY45" fmla="*/ 5857105 h 6214938"/>
                <a:gd name="connsiteX46" fmla="*/ 3384948 w 5426208"/>
                <a:gd name="connsiteY46" fmla="*/ 5660579 h 6214938"/>
                <a:gd name="connsiteX47" fmla="*/ 3500869 w 5426208"/>
                <a:gd name="connsiteY47" fmla="*/ 5733720 h 6214938"/>
                <a:gd name="connsiteX48" fmla="*/ 3506134 w 5426208"/>
                <a:gd name="connsiteY48" fmla="*/ 6214938 h 6214938"/>
                <a:gd name="connsiteX0" fmla="*/ 4469964 w 5426208"/>
                <a:gd name="connsiteY0" fmla="*/ 6068032 h 6199767"/>
                <a:gd name="connsiteX1" fmla="*/ 4282215 w 5426208"/>
                <a:gd name="connsiteY1" fmla="*/ 5520277 h 6199767"/>
                <a:gd name="connsiteX2" fmla="*/ 4330110 w 5426208"/>
                <a:gd name="connsiteY2" fmla="*/ 5252218 h 6199767"/>
                <a:gd name="connsiteX3" fmla="*/ 4631881 w 5426208"/>
                <a:gd name="connsiteY3" fmla="*/ 4847232 h 6199767"/>
                <a:gd name="connsiteX4" fmla="*/ 5058626 w 5426208"/>
                <a:gd name="connsiteY4" fmla="*/ 3801007 h 6199767"/>
                <a:gd name="connsiteX5" fmla="*/ 5416844 w 5426208"/>
                <a:gd name="connsiteY5" fmla="*/ 2735778 h 6199767"/>
                <a:gd name="connsiteX6" fmla="*/ 5253752 w 5426208"/>
                <a:gd name="connsiteY6" fmla="*/ 2747978 h 6199767"/>
                <a:gd name="connsiteX7" fmla="*/ 4553133 w 5426208"/>
                <a:gd name="connsiteY7" fmla="*/ 3267495 h 6199767"/>
                <a:gd name="connsiteX8" fmla="*/ 3980892 w 5426208"/>
                <a:gd name="connsiteY8" fmla="*/ 4210648 h 6199767"/>
                <a:gd name="connsiteX9" fmla="*/ 4002122 w 5426208"/>
                <a:gd name="connsiteY9" fmla="*/ 3520550 h 6199767"/>
                <a:gd name="connsiteX10" fmla="*/ 4261463 w 5426208"/>
                <a:gd name="connsiteY10" fmla="*/ 1983336 h 6199767"/>
                <a:gd name="connsiteX11" fmla="*/ 4416873 w 5426208"/>
                <a:gd name="connsiteY11" fmla="*/ 1383796 h 6199767"/>
                <a:gd name="connsiteX12" fmla="*/ 4596120 w 5426208"/>
                <a:gd name="connsiteY12" fmla="*/ 925342 h 6199767"/>
                <a:gd name="connsiteX13" fmla="*/ 4049958 w 5426208"/>
                <a:gd name="connsiteY13" fmla="*/ 1199209 h 6199767"/>
                <a:gd name="connsiteX14" fmla="*/ 3488008 w 5426208"/>
                <a:gd name="connsiteY14" fmla="*/ 2315630 h 6199767"/>
                <a:gd name="connsiteX15" fmla="*/ 3287203 w 5426208"/>
                <a:gd name="connsiteY15" fmla="*/ 3409303 h 6199767"/>
                <a:gd name="connsiteX16" fmla="*/ 3292845 w 5426208"/>
                <a:gd name="connsiteY16" fmla="*/ 4093238 h 6199767"/>
                <a:gd name="connsiteX17" fmla="*/ 3192806 w 5426208"/>
                <a:gd name="connsiteY17" fmla="*/ 3842844 h 6199767"/>
                <a:gd name="connsiteX18" fmla="*/ 3006290 w 5426208"/>
                <a:gd name="connsiteY18" fmla="*/ 2973112 h 6199767"/>
                <a:gd name="connsiteX19" fmla="*/ 2437902 w 5426208"/>
                <a:gd name="connsiteY19" fmla="*/ 1628881 h 6199767"/>
                <a:gd name="connsiteX20" fmla="*/ 2116465 w 5426208"/>
                <a:gd name="connsiteY20" fmla="*/ 842576 h 6199767"/>
                <a:gd name="connsiteX21" fmla="*/ 1945144 w 5426208"/>
                <a:gd name="connsiteY21" fmla="*/ 474671 h 6199767"/>
                <a:gd name="connsiteX22" fmla="*/ 1853512 w 5426208"/>
                <a:gd name="connsiteY22" fmla="*/ 2005 h 6199767"/>
                <a:gd name="connsiteX23" fmla="*/ 1612673 w 5426208"/>
                <a:gd name="connsiteY23" fmla="*/ 668031 h 6199767"/>
                <a:gd name="connsiteX24" fmla="*/ 1504721 w 5426208"/>
                <a:gd name="connsiteY24" fmla="*/ 1416026 h 6199767"/>
                <a:gd name="connsiteX25" fmla="*/ 1919500 w 5426208"/>
                <a:gd name="connsiteY25" fmla="*/ 2745205 h 6199767"/>
                <a:gd name="connsiteX26" fmla="*/ 2511779 w 5426208"/>
                <a:gd name="connsiteY26" fmla="*/ 3912916 h 6199767"/>
                <a:gd name="connsiteX27" fmla="*/ 2507282 w 5426208"/>
                <a:gd name="connsiteY27" fmla="*/ 4079067 h 6199767"/>
                <a:gd name="connsiteX28" fmla="*/ 1259624 w 5426208"/>
                <a:gd name="connsiteY28" fmla="*/ 2566096 h 6199767"/>
                <a:gd name="connsiteX29" fmla="*/ 760003 w 5426208"/>
                <a:gd name="connsiteY29" fmla="*/ 2019341 h 6199767"/>
                <a:gd name="connsiteX30" fmla="*/ 213248 w 5426208"/>
                <a:gd name="connsiteY30" fmla="*/ 1510294 h 6199767"/>
                <a:gd name="connsiteX31" fmla="*/ 213248 w 5426208"/>
                <a:gd name="connsiteY31" fmla="*/ 1642269 h 6199767"/>
                <a:gd name="connsiteX32" fmla="*/ 694015 w 5426208"/>
                <a:gd name="connsiteY32" fmla="*/ 2980875 h 6199767"/>
                <a:gd name="connsiteX33" fmla="*/ 1253280 w 5426208"/>
                <a:gd name="connsiteY33" fmla="*/ 4010835 h 6199767"/>
                <a:gd name="connsiteX34" fmla="*/ 2015715 w 5426208"/>
                <a:gd name="connsiteY34" fmla="*/ 4652137 h 6199767"/>
                <a:gd name="connsiteX35" fmla="*/ 2631307 w 5426208"/>
                <a:gd name="connsiteY35" fmla="*/ 4974590 h 6199767"/>
                <a:gd name="connsiteX36" fmla="*/ 2175214 w 5426208"/>
                <a:gd name="connsiteY36" fmla="*/ 5005393 h 6199767"/>
                <a:gd name="connsiteX37" fmla="*/ 1502268 w 5426208"/>
                <a:gd name="connsiteY37" fmla="*/ 4791360 h 6199767"/>
                <a:gd name="connsiteX38" fmla="*/ 760003 w 5426208"/>
                <a:gd name="connsiteY38" fmla="*/ 4187506 h 6199767"/>
                <a:gd name="connsiteX39" fmla="*/ 260382 w 5426208"/>
                <a:gd name="connsiteY39" fmla="*/ 3291960 h 6199767"/>
                <a:gd name="connsiteX40" fmla="*/ 5859 w 5426208"/>
                <a:gd name="connsiteY40" fmla="*/ 2924314 h 6199767"/>
                <a:gd name="connsiteX41" fmla="*/ 109554 w 5426208"/>
                <a:gd name="connsiteY41" fmla="*/ 3518203 h 6199767"/>
                <a:gd name="connsiteX42" fmla="*/ 420638 w 5426208"/>
                <a:gd name="connsiteY42" fmla="*/ 4922797 h 6199767"/>
                <a:gd name="connsiteX43" fmla="*/ 967661 w 5426208"/>
                <a:gd name="connsiteY43" fmla="*/ 5506248 h 6199767"/>
                <a:gd name="connsiteX44" fmla="*/ 1523574 w 5426208"/>
                <a:gd name="connsiteY44" fmla="*/ 5761782 h 6199767"/>
                <a:gd name="connsiteX45" fmla="*/ 2471273 w 5426208"/>
                <a:gd name="connsiteY45" fmla="*/ 5841934 h 6199767"/>
                <a:gd name="connsiteX46" fmla="*/ 3384948 w 5426208"/>
                <a:gd name="connsiteY46" fmla="*/ 5645408 h 6199767"/>
                <a:gd name="connsiteX47" fmla="*/ 3500869 w 5426208"/>
                <a:gd name="connsiteY47" fmla="*/ 5718549 h 6199767"/>
                <a:gd name="connsiteX48" fmla="*/ 3506134 w 5426208"/>
                <a:gd name="connsiteY48" fmla="*/ 6199767 h 6199767"/>
                <a:gd name="connsiteX0" fmla="*/ 4469964 w 5426208"/>
                <a:gd name="connsiteY0" fmla="*/ 5783028 h 5914763"/>
                <a:gd name="connsiteX1" fmla="*/ 4282215 w 5426208"/>
                <a:gd name="connsiteY1" fmla="*/ 5235273 h 5914763"/>
                <a:gd name="connsiteX2" fmla="*/ 4330110 w 5426208"/>
                <a:gd name="connsiteY2" fmla="*/ 4967214 h 5914763"/>
                <a:gd name="connsiteX3" fmla="*/ 4631881 w 5426208"/>
                <a:gd name="connsiteY3" fmla="*/ 4562228 h 5914763"/>
                <a:gd name="connsiteX4" fmla="*/ 5058626 w 5426208"/>
                <a:gd name="connsiteY4" fmla="*/ 3516003 h 5914763"/>
                <a:gd name="connsiteX5" fmla="*/ 5416844 w 5426208"/>
                <a:gd name="connsiteY5" fmla="*/ 2450774 h 5914763"/>
                <a:gd name="connsiteX6" fmla="*/ 5253752 w 5426208"/>
                <a:gd name="connsiteY6" fmla="*/ 2462974 h 5914763"/>
                <a:gd name="connsiteX7" fmla="*/ 4553133 w 5426208"/>
                <a:gd name="connsiteY7" fmla="*/ 2982491 h 5914763"/>
                <a:gd name="connsiteX8" fmla="*/ 3980892 w 5426208"/>
                <a:gd name="connsiteY8" fmla="*/ 3925644 h 5914763"/>
                <a:gd name="connsiteX9" fmla="*/ 4002122 w 5426208"/>
                <a:gd name="connsiteY9" fmla="*/ 3235546 h 5914763"/>
                <a:gd name="connsiteX10" fmla="*/ 4261463 w 5426208"/>
                <a:gd name="connsiteY10" fmla="*/ 1698332 h 5914763"/>
                <a:gd name="connsiteX11" fmla="*/ 4416873 w 5426208"/>
                <a:gd name="connsiteY11" fmla="*/ 1098792 h 5914763"/>
                <a:gd name="connsiteX12" fmla="*/ 4596120 w 5426208"/>
                <a:gd name="connsiteY12" fmla="*/ 640338 h 5914763"/>
                <a:gd name="connsiteX13" fmla="*/ 4049958 w 5426208"/>
                <a:gd name="connsiteY13" fmla="*/ 914205 h 5914763"/>
                <a:gd name="connsiteX14" fmla="*/ 3488008 w 5426208"/>
                <a:gd name="connsiteY14" fmla="*/ 2030626 h 5914763"/>
                <a:gd name="connsiteX15" fmla="*/ 3287203 w 5426208"/>
                <a:gd name="connsiteY15" fmla="*/ 3124299 h 5914763"/>
                <a:gd name="connsiteX16" fmla="*/ 3292845 w 5426208"/>
                <a:gd name="connsiteY16" fmla="*/ 3808234 h 5914763"/>
                <a:gd name="connsiteX17" fmla="*/ 3192806 w 5426208"/>
                <a:gd name="connsiteY17" fmla="*/ 3557840 h 5914763"/>
                <a:gd name="connsiteX18" fmla="*/ 3006290 w 5426208"/>
                <a:gd name="connsiteY18" fmla="*/ 2688108 h 5914763"/>
                <a:gd name="connsiteX19" fmla="*/ 2437902 w 5426208"/>
                <a:gd name="connsiteY19" fmla="*/ 1343877 h 5914763"/>
                <a:gd name="connsiteX20" fmla="*/ 2116465 w 5426208"/>
                <a:gd name="connsiteY20" fmla="*/ 557572 h 5914763"/>
                <a:gd name="connsiteX21" fmla="*/ 1945144 w 5426208"/>
                <a:gd name="connsiteY21" fmla="*/ 189667 h 5914763"/>
                <a:gd name="connsiteX22" fmla="*/ 1791527 w 5426208"/>
                <a:gd name="connsiteY22" fmla="*/ 5193 h 5914763"/>
                <a:gd name="connsiteX23" fmla="*/ 1612673 w 5426208"/>
                <a:gd name="connsiteY23" fmla="*/ 383027 h 5914763"/>
                <a:gd name="connsiteX24" fmla="*/ 1504721 w 5426208"/>
                <a:gd name="connsiteY24" fmla="*/ 1131022 h 5914763"/>
                <a:gd name="connsiteX25" fmla="*/ 1919500 w 5426208"/>
                <a:gd name="connsiteY25" fmla="*/ 2460201 h 5914763"/>
                <a:gd name="connsiteX26" fmla="*/ 2511779 w 5426208"/>
                <a:gd name="connsiteY26" fmla="*/ 3627912 h 5914763"/>
                <a:gd name="connsiteX27" fmla="*/ 2507282 w 5426208"/>
                <a:gd name="connsiteY27" fmla="*/ 3794063 h 5914763"/>
                <a:gd name="connsiteX28" fmla="*/ 1259624 w 5426208"/>
                <a:gd name="connsiteY28" fmla="*/ 2281092 h 5914763"/>
                <a:gd name="connsiteX29" fmla="*/ 760003 w 5426208"/>
                <a:gd name="connsiteY29" fmla="*/ 1734337 h 5914763"/>
                <a:gd name="connsiteX30" fmla="*/ 213248 w 5426208"/>
                <a:gd name="connsiteY30" fmla="*/ 1225290 h 5914763"/>
                <a:gd name="connsiteX31" fmla="*/ 213248 w 5426208"/>
                <a:gd name="connsiteY31" fmla="*/ 1357265 h 5914763"/>
                <a:gd name="connsiteX32" fmla="*/ 694015 w 5426208"/>
                <a:gd name="connsiteY32" fmla="*/ 2695871 h 5914763"/>
                <a:gd name="connsiteX33" fmla="*/ 1253280 w 5426208"/>
                <a:gd name="connsiteY33" fmla="*/ 3725831 h 5914763"/>
                <a:gd name="connsiteX34" fmla="*/ 2015715 w 5426208"/>
                <a:gd name="connsiteY34" fmla="*/ 4367133 h 5914763"/>
                <a:gd name="connsiteX35" fmla="*/ 2631307 w 5426208"/>
                <a:gd name="connsiteY35" fmla="*/ 4689586 h 5914763"/>
                <a:gd name="connsiteX36" fmla="*/ 2175214 w 5426208"/>
                <a:gd name="connsiteY36" fmla="*/ 4720389 h 5914763"/>
                <a:gd name="connsiteX37" fmla="*/ 1502268 w 5426208"/>
                <a:gd name="connsiteY37" fmla="*/ 4506356 h 5914763"/>
                <a:gd name="connsiteX38" fmla="*/ 760003 w 5426208"/>
                <a:gd name="connsiteY38" fmla="*/ 3902502 h 5914763"/>
                <a:gd name="connsiteX39" fmla="*/ 260382 w 5426208"/>
                <a:gd name="connsiteY39" fmla="*/ 3006956 h 5914763"/>
                <a:gd name="connsiteX40" fmla="*/ 5859 w 5426208"/>
                <a:gd name="connsiteY40" fmla="*/ 2639310 h 5914763"/>
                <a:gd name="connsiteX41" fmla="*/ 109554 w 5426208"/>
                <a:gd name="connsiteY41" fmla="*/ 3233199 h 5914763"/>
                <a:gd name="connsiteX42" fmla="*/ 420638 w 5426208"/>
                <a:gd name="connsiteY42" fmla="*/ 4637793 h 5914763"/>
                <a:gd name="connsiteX43" fmla="*/ 967661 w 5426208"/>
                <a:gd name="connsiteY43" fmla="*/ 5221244 h 5914763"/>
                <a:gd name="connsiteX44" fmla="*/ 1523574 w 5426208"/>
                <a:gd name="connsiteY44" fmla="*/ 5476778 h 5914763"/>
                <a:gd name="connsiteX45" fmla="*/ 2471273 w 5426208"/>
                <a:gd name="connsiteY45" fmla="*/ 5556930 h 5914763"/>
                <a:gd name="connsiteX46" fmla="*/ 3384948 w 5426208"/>
                <a:gd name="connsiteY46" fmla="*/ 5360404 h 5914763"/>
                <a:gd name="connsiteX47" fmla="*/ 3500869 w 5426208"/>
                <a:gd name="connsiteY47" fmla="*/ 5433545 h 5914763"/>
                <a:gd name="connsiteX48" fmla="*/ 3506134 w 5426208"/>
                <a:gd name="connsiteY48" fmla="*/ 5914763 h 5914763"/>
                <a:gd name="connsiteX0" fmla="*/ 4469964 w 5426208"/>
                <a:gd name="connsiteY0" fmla="*/ 5781273 h 5913008"/>
                <a:gd name="connsiteX1" fmla="*/ 4282215 w 5426208"/>
                <a:gd name="connsiteY1" fmla="*/ 5233518 h 5913008"/>
                <a:gd name="connsiteX2" fmla="*/ 4330110 w 5426208"/>
                <a:gd name="connsiteY2" fmla="*/ 4965459 h 5913008"/>
                <a:gd name="connsiteX3" fmla="*/ 4631881 w 5426208"/>
                <a:gd name="connsiteY3" fmla="*/ 4560473 h 5913008"/>
                <a:gd name="connsiteX4" fmla="*/ 5058626 w 5426208"/>
                <a:gd name="connsiteY4" fmla="*/ 3514248 h 5913008"/>
                <a:gd name="connsiteX5" fmla="*/ 5416844 w 5426208"/>
                <a:gd name="connsiteY5" fmla="*/ 2449019 h 5913008"/>
                <a:gd name="connsiteX6" fmla="*/ 5253752 w 5426208"/>
                <a:gd name="connsiteY6" fmla="*/ 2461219 h 5913008"/>
                <a:gd name="connsiteX7" fmla="*/ 4553133 w 5426208"/>
                <a:gd name="connsiteY7" fmla="*/ 2980736 h 5913008"/>
                <a:gd name="connsiteX8" fmla="*/ 3980892 w 5426208"/>
                <a:gd name="connsiteY8" fmla="*/ 3923889 h 5913008"/>
                <a:gd name="connsiteX9" fmla="*/ 4002122 w 5426208"/>
                <a:gd name="connsiteY9" fmla="*/ 3233791 h 5913008"/>
                <a:gd name="connsiteX10" fmla="*/ 4261463 w 5426208"/>
                <a:gd name="connsiteY10" fmla="*/ 1696577 h 5913008"/>
                <a:gd name="connsiteX11" fmla="*/ 4416873 w 5426208"/>
                <a:gd name="connsiteY11" fmla="*/ 1097037 h 5913008"/>
                <a:gd name="connsiteX12" fmla="*/ 4596120 w 5426208"/>
                <a:gd name="connsiteY12" fmla="*/ 638583 h 5913008"/>
                <a:gd name="connsiteX13" fmla="*/ 4049958 w 5426208"/>
                <a:gd name="connsiteY13" fmla="*/ 912450 h 5913008"/>
                <a:gd name="connsiteX14" fmla="*/ 3488008 w 5426208"/>
                <a:gd name="connsiteY14" fmla="*/ 2028871 h 5913008"/>
                <a:gd name="connsiteX15" fmla="*/ 3287203 w 5426208"/>
                <a:gd name="connsiteY15" fmla="*/ 3122544 h 5913008"/>
                <a:gd name="connsiteX16" fmla="*/ 3292845 w 5426208"/>
                <a:gd name="connsiteY16" fmla="*/ 3806479 h 5913008"/>
                <a:gd name="connsiteX17" fmla="*/ 3192806 w 5426208"/>
                <a:gd name="connsiteY17" fmla="*/ 3556085 h 5913008"/>
                <a:gd name="connsiteX18" fmla="*/ 3006290 w 5426208"/>
                <a:gd name="connsiteY18" fmla="*/ 2686353 h 5913008"/>
                <a:gd name="connsiteX19" fmla="*/ 2437902 w 5426208"/>
                <a:gd name="connsiteY19" fmla="*/ 1342122 h 5913008"/>
                <a:gd name="connsiteX20" fmla="*/ 2116465 w 5426208"/>
                <a:gd name="connsiteY20" fmla="*/ 555817 h 5913008"/>
                <a:gd name="connsiteX21" fmla="*/ 1934158 w 5426208"/>
                <a:gd name="connsiteY21" fmla="*/ 214606 h 5913008"/>
                <a:gd name="connsiteX22" fmla="*/ 1791527 w 5426208"/>
                <a:gd name="connsiteY22" fmla="*/ 3438 h 5913008"/>
                <a:gd name="connsiteX23" fmla="*/ 1612673 w 5426208"/>
                <a:gd name="connsiteY23" fmla="*/ 381272 h 5913008"/>
                <a:gd name="connsiteX24" fmla="*/ 1504721 w 5426208"/>
                <a:gd name="connsiteY24" fmla="*/ 1129267 h 5913008"/>
                <a:gd name="connsiteX25" fmla="*/ 1919500 w 5426208"/>
                <a:gd name="connsiteY25" fmla="*/ 2458446 h 5913008"/>
                <a:gd name="connsiteX26" fmla="*/ 2511779 w 5426208"/>
                <a:gd name="connsiteY26" fmla="*/ 3626157 h 5913008"/>
                <a:gd name="connsiteX27" fmla="*/ 2507282 w 5426208"/>
                <a:gd name="connsiteY27" fmla="*/ 3792308 h 5913008"/>
                <a:gd name="connsiteX28" fmla="*/ 1259624 w 5426208"/>
                <a:gd name="connsiteY28" fmla="*/ 2279337 h 5913008"/>
                <a:gd name="connsiteX29" fmla="*/ 760003 w 5426208"/>
                <a:gd name="connsiteY29" fmla="*/ 1732582 h 5913008"/>
                <a:gd name="connsiteX30" fmla="*/ 213248 w 5426208"/>
                <a:gd name="connsiteY30" fmla="*/ 1223535 h 5913008"/>
                <a:gd name="connsiteX31" fmla="*/ 213248 w 5426208"/>
                <a:gd name="connsiteY31" fmla="*/ 1355510 h 5913008"/>
                <a:gd name="connsiteX32" fmla="*/ 694015 w 5426208"/>
                <a:gd name="connsiteY32" fmla="*/ 2694116 h 5913008"/>
                <a:gd name="connsiteX33" fmla="*/ 1253280 w 5426208"/>
                <a:gd name="connsiteY33" fmla="*/ 3724076 h 5913008"/>
                <a:gd name="connsiteX34" fmla="*/ 2015715 w 5426208"/>
                <a:gd name="connsiteY34" fmla="*/ 4365378 h 5913008"/>
                <a:gd name="connsiteX35" fmla="*/ 2631307 w 5426208"/>
                <a:gd name="connsiteY35" fmla="*/ 4687831 h 5913008"/>
                <a:gd name="connsiteX36" fmla="*/ 2175214 w 5426208"/>
                <a:gd name="connsiteY36" fmla="*/ 4718634 h 5913008"/>
                <a:gd name="connsiteX37" fmla="*/ 1502268 w 5426208"/>
                <a:gd name="connsiteY37" fmla="*/ 4504601 h 5913008"/>
                <a:gd name="connsiteX38" fmla="*/ 760003 w 5426208"/>
                <a:gd name="connsiteY38" fmla="*/ 3900747 h 5913008"/>
                <a:gd name="connsiteX39" fmla="*/ 260382 w 5426208"/>
                <a:gd name="connsiteY39" fmla="*/ 3005201 h 5913008"/>
                <a:gd name="connsiteX40" fmla="*/ 5859 w 5426208"/>
                <a:gd name="connsiteY40" fmla="*/ 2637555 h 5913008"/>
                <a:gd name="connsiteX41" fmla="*/ 109554 w 5426208"/>
                <a:gd name="connsiteY41" fmla="*/ 3231444 h 5913008"/>
                <a:gd name="connsiteX42" fmla="*/ 420638 w 5426208"/>
                <a:gd name="connsiteY42" fmla="*/ 4636038 h 5913008"/>
                <a:gd name="connsiteX43" fmla="*/ 967661 w 5426208"/>
                <a:gd name="connsiteY43" fmla="*/ 5219489 h 5913008"/>
                <a:gd name="connsiteX44" fmla="*/ 1523574 w 5426208"/>
                <a:gd name="connsiteY44" fmla="*/ 5475023 h 5913008"/>
                <a:gd name="connsiteX45" fmla="*/ 2471273 w 5426208"/>
                <a:gd name="connsiteY45" fmla="*/ 5555175 h 5913008"/>
                <a:gd name="connsiteX46" fmla="*/ 3384948 w 5426208"/>
                <a:gd name="connsiteY46" fmla="*/ 5358649 h 5913008"/>
                <a:gd name="connsiteX47" fmla="*/ 3500869 w 5426208"/>
                <a:gd name="connsiteY47" fmla="*/ 5431790 h 5913008"/>
                <a:gd name="connsiteX48" fmla="*/ 3506134 w 5426208"/>
                <a:gd name="connsiteY48" fmla="*/ 5913008 h 5913008"/>
                <a:gd name="connsiteX0" fmla="*/ 4469964 w 5426208"/>
                <a:gd name="connsiteY0" fmla="*/ 5823370 h 5955105"/>
                <a:gd name="connsiteX1" fmla="*/ 4282215 w 5426208"/>
                <a:gd name="connsiteY1" fmla="*/ 5275615 h 5955105"/>
                <a:gd name="connsiteX2" fmla="*/ 4330110 w 5426208"/>
                <a:gd name="connsiteY2" fmla="*/ 5007556 h 5955105"/>
                <a:gd name="connsiteX3" fmla="*/ 4631881 w 5426208"/>
                <a:gd name="connsiteY3" fmla="*/ 4602570 h 5955105"/>
                <a:gd name="connsiteX4" fmla="*/ 5058626 w 5426208"/>
                <a:gd name="connsiteY4" fmla="*/ 3556345 h 5955105"/>
                <a:gd name="connsiteX5" fmla="*/ 5416844 w 5426208"/>
                <a:gd name="connsiteY5" fmla="*/ 2491116 h 5955105"/>
                <a:gd name="connsiteX6" fmla="*/ 5253752 w 5426208"/>
                <a:gd name="connsiteY6" fmla="*/ 2503316 h 5955105"/>
                <a:gd name="connsiteX7" fmla="*/ 4553133 w 5426208"/>
                <a:gd name="connsiteY7" fmla="*/ 3022833 h 5955105"/>
                <a:gd name="connsiteX8" fmla="*/ 3980892 w 5426208"/>
                <a:gd name="connsiteY8" fmla="*/ 3965986 h 5955105"/>
                <a:gd name="connsiteX9" fmla="*/ 4002122 w 5426208"/>
                <a:gd name="connsiteY9" fmla="*/ 3275888 h 5955105"/>
                <a:gd name="connsiteX10" fmla="*/ 4261463 w 5426208"/>
                <a:gd name="connsiteY10" fmla="*/ 1738674 h 5955105"/>
                <a:gd name="connsiteX11" fmla="*/ 4416873 w 5426208"/>
                <a:gd name="connsiteY11" fmla="*/ 1139134 h 5955105"/>
                <a:gd name="connsiteX12" fmla="*/ 4596120 w 5426208"/>
                <a:gd name="connsiteY12" fmla="*/ 680680 h 5955105"/>
                <a:gd name="connsiteX13" fmla="*/ 4049958 w 5426208"/>
                <a:gd name="connsiteY13" fmla="*/ 954547 h 5955105"/>
                <a:gd name="connsiteX14" fmla="*/ 3488008 w 5426208"/>
                <a:gd name="connsiteY14" fmla="*/ 2070968 h 5955105"/>
                <a:gd name="connsiteX15" fmla="*/ 3287203 w 5426208"/>
                <a:gd name="connsiteY15" fmla="*/ 3164641 h 5955105"/>
                <a:gd name="connsiteX16" fmla="*/ 3292845 w 5426208"/>
                <a:gd name="connsiteY16" fmla="*/ 3848576 h 5955105"/>
                <a:gd name="connsiteX17" fmla="*/ 3192806 w 5426208"/>
                <a:gd name="connsiteY17" fmla="*/ 3598182 h 5955105"/>
                <a:gd name="connsiteX18" fmla="*/ 3006290 w 5426208"/>
                <a:gd name="connsiteY18" fmla="*/ 2728450 h 5955105"/>
                <a:gd name="connsiteX19" fmla="*/ 2437902 w 5426208"/>
                <a:gd name="connsiteY19" fmla="*/ 1384219 h 5955105"/>
                <a:gd name="connsiteX20" fmla="*/ 2116465 w 5426208"/>
                <a:gd name="connsiteY20" fmla="*/ 597914 h 5955105"/>
                <a:gd name="connsiteX21" fmla="*/ 1934158 w 5426208"/>
                <a:gd name="connsiteY21" fmla="*/ 256703 h 5955105"/>
                <a:gd name="connsiteX22" fmla="*/ 1791527 w 5426208"/>
                <a:gd name="connsiteY22" fmla="*/ 45535 h 5955105"/>
                <a:gd name="connsiteX23" fmla="*/ 1504721 w 5426208"/>
                <a:gd name="connsiteY23" fmla="*/ 1171364 h 5955105"/>
                <a:gd name="connsiteX24" fmla="*/ 1919500 w 5426208"/>
                <a:gd name="connsiteY24" fmla="*/ 2500543 h 5955105"/>
                <a:gd name="connsiteX25" fmla="*/ 2511779 w 5426208"/>
                <a:gd name="connsiteY25" fmla="*/ 3668254 h 5955105"/>
                <a:gd name="connsiteX26" fmla="*/ 2507282 w 5426208"/>
                <a:gd name="connsiteY26" fmla="*/ 3834405 h 5955105"/>
                <a:gd name="connsiteX27" fmla="*/ 1259624 w 5426208"/>
                <a:gd name="connsiteY27" fmla="*/ 2321434 h 5955105"/>
                <a:gd name="connsiteX28" fmla="*/ 760003 w 5426208"/>
                <a:gd name="connsiteY28" fmla="*/ 1774679 h 5955105"/>
                <a:gd name="connsiteX29" fmla="*/ 213248 w 5426208"/>
                <a:gd name="connsiteY29" fmla="*/ 1265632 h 5955105"/>
                <a:gd name="connsiteX30" fmla="*/ 213248 w 5426208"/>
                <a:gd name="connsiteY30" fmla="*/ 1397607 h 5955105"/>
                <a:gd name="connsiteX31" fmla="*/ 694015 w 5426208"/>
                <a:gd name="connsiteY31" fmla="*/ 2736213 h 5955105"/>
                <a:gd name="connsiteX32" fmla="*/ 1253280 w 5426208"/>
                <a:gd name="connsiteY32" fmla="*/ 3766173 h 5955105"/>
                <a:gd name="connsiteX33" fmla="*/ 2015715 w 5426208"/>
                <a:gd name="connsiteY33" fmla="*/ 4407475 h 5955105"/>
                <a:gd name="connsiteX34" fmla="*/ 2631307 w 5426208"/>
                <a:gd name="connsiteY34" fmla="*/ 4729928 h 5955105"/>
                <a:gd name="connsiteX35" fmla="*/ 2175214 w 5426208"/>
                <a:gd name="connsiteY35" fmla="*/ 4760731 h 5955105"/>
                <a:gd name="connsiteX36" fmla="*/ 1502268 w 5426208"/>
                <a:gd name="connsiteY36" fmla="*/ 4546698 h 5955105"/>
                <a:gd name="connsiteX37" fmla="*/ 760003 w 5426208"/>
                <a:gd name="connsiteY37" fmla="*/ 3942844 h 5955105"/>
                <a:gd name="connsiteX38" fmla="*/ 260382 w 5426208"/>
                <a:gd name="connsiteY38" fmla="*/ 3047298 h 5955105"/>
                <a:gd name="connsiteX39" fmla="*/ 5859 w 5426208"/>
                <a:gd name="connsiteY39" fmla="*/ 2679652 h 5955105"/>
                <a:gd name="connsiteX40" fmla="*/ 109554 w 5426208"/>
                <a:gd name="connsiteY40" fmla="*/ 3273541 h 5955105"/>
                <a:gd name="connsiteX41" fmla="*/ 420638 w 5426208"/>
                <a:gd name="connsiteY41" fmla="*/ 4678135 h 5955105"/>
                <a:gd name="connsiteX42" fmla="*/ 967661 w 5426208"/>
                <a:gd name="connsiteY42" fmla="*/ 5261586 h 5955105"/>
                <a:gd name="connsiteX43" fmla="*/ 1523574 w 5426208"/>
                <a:gd name="connsiteY43" fmla="*/ 5517120 h 5955105"/>
                <a:gd name="connsiteX44" fmla="*/ 2471273 w 5426208"/>
                <a:gd name="connsiteY44" fmla="*/ 5597272 h 5955105"/>
                <a:gd name="connsiteX45" fmla="*/ 3384948 w 5426208"/>
                <a:gd name="connsiteY45" fmla="*/ 5400746 h 5955105"/>
                <a:gd name="connsiteX46" fmla="*/ 3500869 w 5426208"/>
                <a:gd name="connsiteY46" fmla="*/ 5473887 h 5955105"/>
                <a:gd name="connsiteX47" fmla="*/ 3506134 w 5426208"/>
                <a:gd name="connsiteY47" fmla="*/ 5955105 h 5955105"/>
                <a:gd name="connsiteX0" fmla="*/ 4469964 w 5426208"/>
                <a:gd name="connsiteY0" fmla="*/ 5830286 h 5962021"/>
                <a:gd name="connsiteX1" fmla="*/ 4282215 w 5426208"/>
                <a:gd name="connsiteY1" fmla="*/ 5282531 h 5962021"/>
                <a:gd name="connsiteX2" fmla="*/ 4330110 w 5426208"/>
                <a:gd name="connsiteY2" fmla="*/ 5014472 h 5962021"/>
                <a:gd name="connsiteX3" fmla="*/ 4631881 w 5426208"/>
                <a:gd name="connsiteY3" fmla="*/ 4609486 h 5962021"/>
                <a:gd name="connsiteX4" fmla="*/ 5058626 w 5426208"/>
                <a:gd name="connsiteY4" fmla="*/ 3563261 h 5962021"/>
                <a:gd name="connsiteX5" fmla="*/ 5416844 w 5426208"/>
                <a:gd name="connsiteY5" fmla="*/ 2498032 h 5962021"/>
                <a:gd name="connsiteX6" fmla="*/ 5253752 w 5426208"/>
                <a:gd name="connsiteY6" fmla="*/ 2510232 h 5962021"/>
                <a:gd name="connsiteX7" fmla="*/ 4553133 w 5426208"/>
                <a:gd name="connsiteY7" fmla="*/ 3029749 h 5962021"/>
                <a:gd name="connsiteX8" fmla="*/ 3980892 w 5426208"/>
                <a:gd name="connsiteY8" fmla="*/ 3972902 h 5962021"/>
                <a:gd name="connsiteX9" fmla="*/ 4002122 w 5426208"/>
                <a:gd name="connsiteY9" fmla="*/ 3282804 h 5962021"/>
                <a:gd name="connsiteX10" fmla="*/ 4261463 w 5426208"/>
                <a:gd name="connsiteY10" fmla="*/ 1745590 h 5962021"/>
                <a:gd name="connsiteX11" fmla="*/ 4416873 w 5426208"/>
                <a:gd name="connsiteY11" fmla="*/ 1146050 h 5962021"/>
                <a:gd name="connsiteX12" fmla="*/ 4596120 w 5426208"/>
                <a:gd name="connsiteY12" fmla="*/ 687596 h 5962021"/>
                <a:gd name="connsiteX13" fmla="*/ 4049958 w 5426208"/>
                <a:gd name="connsiteY13" fmla="*/ 961463 h 5962021"/>
                <a:gd name="connsiteX14" fmla="*/ 3488008 w 5426208"/>
                <a:gd name="connsiteY14" fmla="*/ 2077884 h 5962021"/>
                <a:gd name="connsiteX15" fmla="*/ 3287203 w 5426208"/>
                <a:gd name="connsiteY15" fmla="*/ 3171557 h 5962021"/>
                <a:gd name="connsiteX16" fmla="*/ 3292845 w 5426208"/>
                <a:gd name="connsiteY16" fmla="*/ 3855492 h 5962021"/>
                <a:gd name="connsiteX17" fmla="*/ 3192806 w 5426208"/>
                <a:gd name="connsiteY17" fmla="*/ 3605098 h 5962021"/>
                <a:gd name="connsiteX18" fmla="*/ 3006290 w 5426208"/>
                <a:gd name="connsiteY18" fmla="*/ 2735366 h 5962021"/>
                <a:gd name="connsiteX19" fmla="*/ 2437902 w 5426208"/>
                <a:gd name="connsiteY19" fmla="*/ 1391135 h 5962021"/>
                <a:gd name="connsiteX20" fmla="*/ 2116465 w 5426208"/>
                <a:gd name="connsiteY20" fmla="*/ 604830 h 5962021"/>
                <a:gd name="connsiteX21" fmla="*/ 1934158 w 5426208"/>
                <a:gd name="connsiteY21" fmla="*/ 263619 h 5962021"/>
                <a:gd name="connsiteX22" fmla="*/ 1759700 w 5426208"/>
                <a:gd name="connsiteY22" fmla="*/ 44801 h 5962021"/>
                <a:gd name="connsiteX23" fmla="*/ 1504721 w 5426208"/>
                <a:gd name="connsiteY23" fmla="*/ 1178280 h 5962021"/>
                <a:gd name="connsiteX24" fmla="*/ 1919500 w 5426208"/>
                <a:gd name="connsiteY24" fmla="*/ 2507459 h 5962021"/>
                <a:gd name="connsiteX25" fmla="*/ 2511779 w 5426208"/>
                <a:gd name="connsiteY25" fmla="*/ 3675170 h 5962021"/>
                <a:gd name="connsiteX26" fmla="*/ 2507282 w 5426208"/>
                <a:gd name="connsiteY26" fmla="*/ 3841321 h 5962021"/>
                <a:gd name="connsiteX27" fmla="*/ 1259624 w 5426208"/>
                <a:gd name="connsiteY27" fmla="*/ 2328350 h 5962021"/>
                <a:gd name="connsiteX28" fmla="*/ 760003 w 5426208"/>
                <a:gd name="connsiteY28" fmla="*/ 1781595 h 5962021"/>
                <a:gd name="connsiteX29" fmla="*/ 213248 w 5426208"/>
                <a:gd name="connsiteY29" fmla="*/ 1272548 h 5962021"/>
                <a:gd name="connsiteX30" fmla="*/ 213248 w 5426208"/>
                <a:gd name="connsiteY30" fmla="*/ 1404523 h 5962021"/>
                <a:gd name="connsiteX31" fmla="*/ 694015 w 5426208"/>
                <a:gd name="connsiteY31" fmla="*/ 2743129 h 5962021"/>
                <a:gd name="connsiteX32" fmla="*/ 1253280 w 5426208"/>
                <a:gd name="connsiteY32" fmla="*/ 3773089 h 5962021"/>
                <a:gd name="connsiteX33" fmla="*/ 2015715 w 5426208"/>
                <a:gd name="connsiteY33" fmla="*/ 4414391 h 5962021"/>
                <a:gd name="connsiteX34" fmla="*/ 2631307 w 5426208"/>
                <a:gd name="connsiteY34" fmla="*/ 4736844 h 5962021"/>
                <a:gd name="connsiteX35" fmla="*/ 2175214 w 5426208"/>
                <a:gd name="connsiteY35" fmla="*/ 4767647 h 5962021"/>
                <a:gd name="connsiteX36" fmla="*/ 1502268 w 5426208"/>
                <a:gd name="connsiteY36" fmla="*/ 4553614 h 5962021"/>
                <a:gd name="connsiteX37" fmla="*/ 760003 w 5426208"/>
                <a:gd name="connsiteY37" fmla="*/ 3949760 h 5962021"/>
                <a:gd name="connsiteX38" fmla="*/ 260382 w 5426208"/>
                <a:gd name="connsiteY38" fmla="*/ 3054214 h 5962021"/>
                <a:gd name="connsiteX39" fmla="*/ 5859 w 5426208"/>
                <a:gd name="connsiteY39" fmla="*/ 2686568 h 5962021"/>
                <a:gd name="connsiteX40" fmla="*/ 109554 w 5426208"/>
                <a:gd name="connsiteY40" fmla="*/ 3280457 h 5962021"/>
                <a:gd name="connsiteX41" fmla="*/ 420638 w 5426208"/>
                <a:gd name="connsiteY41" fmla="*/ 4685051 h 5962021"/>
                <a:gd name="connsiteX42" fmla="*/ 967661 w 5426208"/>
                <a:gd name="connsiteY42" fmla="*/ 5268502 h 5962021"/>
                <a:gd name="connsiteX43" fmla="*/ 1523574 w 5426208"/>
                <a:gd name="connsiteY43" fmla="*/ 5524036 h 5962021"/>
                <a:gd name="connsiteX44" fmla="*/ 2471273 w 5426208"/>
                <a:gd name="connsiteY44" fmla="*/ 5604188 h 5962021"/>
                <a:gd name="connsiteX45" fmla="*/ 3384948 w 5426208"/>
                <a:gd name="connsiteY45" fmla="*/ 5407662 h 5962021"/>
                <a:gd name="connsiteX46" fmla="*/ 3500869 w 5426208"/>
                <a:gd name="connsiteY46" fmla="*/ 5480803 h 5962021"/>
                <a:gd name="connsiteX47" fmla="*/ 3506134 w 5426208"/>
                <a:gd name="connsiteY47" fmla="*/ 5962021 h 5962021"/>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3006290 w 5426208"/>
                <a:gd name="connsiteY18" fmla="*/ 2753102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64295 w 5426208"/>
                <a:gd name="connsiteY18" fmla="*/ 2747898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32473 w 5426208"/>
                <a:gd name="connsiteY18" fmla="*/ 2740246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36 h 5979771"/>
                <a:gd name="connsiteX1" fmla="*/ 4282215 w 5426208"/>
                <a:gd name="connsiteY1" fmla="*/ 5300281 h 5979771"/>
                <a:gd name="connsiteX2" fmla="*/ 4330110 w 5426208"/>
                <a:gd name="connsiteY2" fmla="*/ 5032222 h 5979771"/>
                <a:gd name="connsiteX3" fmla="*/ 4631881 w 5426208"/>
                <a:gd name="connsiteY3" fmla="*/ 4627236 h 5979771"/>
                <a:gd name="connsiteX4" fmla="*/ 5058626 w 5426208"/>
                <a:gd name="connsiteY4" fmla="*/ 3581011 h 5979771"/>
                <a:gd name="connsiteX5" fmla="*/ 5416844 w 5426208"/>
                <a:gd name="connsiteY5" fmla="*/ 2515782 h 5979771"/>
                <a:gd name="connsiteX6" fmla="*/ 5253752 w 5426208"/>
                <a:gd name="connsiteY6" fmla="*/ 2527982 h 5979771"/>
                <a:gd name="connsiteX7" fmla="*/ 4553133 w 5426208"/>
                <a:gd name="connsiteY7" fmla="*/ 3047499 h 5979771"/>
                <a:gd name="connsiteX8" fmla="*/ 3980892 w 5426208"/>
                <a:gd name="connsiteY8" fmla="*/ 3990652 h 5979771"/>
                <a:gd name="connsiteX9" fmla="*/ 4002122 w 5426208"/>
                <a:gd name="connsiteY9" fmla="*/ 3300554 h 5979771"/>
                <a:gd name="connsiteX10" fmla="*/ 4261463 w 5426208"/>
                <a:gd name="connsiteY10" fmla="*/ 1763340 h 5979771"/>
                <a:gd name="connsiteX11" fmla="*/ 4416873 w 5426208"/>
                <a:gd name="connsiteY11" fmla="*/ 1163800 h 5979771"/>
                <a:gd name="connsiteX12" fmla="*/ 4596120 w 5426208"/>
                <a:gd name="connsiteY12" fmla="*/ 705346 h 5979771"/>
                <a:gd name="connsiteX13" fmla="*/ 4049958 w 5426208"/>
                <a:gd name="connsiteY13" fmla="*/ 979213 h 5979771"/>
                <a:gd name="connsiteX14" fmla="*/ 3488008 w 5426208"/>
                <a:gd name="connsiteY14" fmla="*/ 2095634 h 5979771"/>
                <a:gd name="connsiteX15" fmla="*/ 3287203 w 5426208"/>
                <a:gd name="connsiteY15" fmla="*/ 3189307 h 5979771"/>
                <a:gd name="connsiteX16" fmla="*/ 3292845 w 5426208"/>
                <a:gd name="connsiteY16" fmla="*/ 3873242 h 5979771"/>
                <a:gd name="connsiteX17" fmla="*/ 3192806 w 5426208"/>
                <a:gd name="connsiteY17" fmla="*/ 3622848 h 5979771"/>
                <a:gd name="connsiteX18" fmla="*/ 2932473 w 5426208"/>
                <a:gd name="connsiteY18" fmla="*/ 2740260 h 5979771"/>
                <a:gd name="connsiteX19" fmla="*/ 2399382 w 5426208"/>
                <a:gd name="connsiteY19" fmla="*/ 1409403 h 5979771"/>
                <a:gd name="connsiteX20" fmla="*/ 1934158 w 5426208"/>
                <a:gd name="connsiteY20" fmla="*/ 281369 h 5979771"/>
                <a:gd name="connsiteX21" fmla="*/ 1759700 w 5426208"/>
                <a:gd name="connsiteY21" fmla="*/ 62551 h 5979771"/>
                <a:gd name="connsiteX22" fmla="*/ 1504721 w 5426208"/>
                <a:gd name="connsiteY22" fmla="*/ 1196030 h 5979771"/>
                <a:gd name="connsiteX23" fmla="*/ 1919500 w 5426208"/>
                <a:gd name="connsiteY23" fmla="*/ 2525209 h 5979771"/>
                <a:gd name="connsiteX24" fmla="*/ 2511779 w 5426208"/>
                <a:gd name="connsiteY24" fmla="*/ 3692920 h 5979771"/>
                <a:gd name="connsiteX25" fmla="*/ 2507282 w 5426208"/>
                <a:gd name="connsiteY25" fmla="*/ 3859071 h 5979771"/>
                <a:gd name="connsiteX26" fmla="*/ 1259624 w 5426208"/>
                <a:gd name="connsiteY26" fmla="*/ 2346100 h 5979771"/>
                <a:gd name="connsiteX27" fmla="*/ 760003 w 5426208"/>
                <a:gd name="connsiteY27" fmla="*/ 1799345 h 5979771"/>
                <a:gd name="connsiteX28" fmla="*/ 213248 w 5426208"/>
                <a:gd name="connsiteY28" fmla="*/ 1290298 h 5979771"/>
                <a:gd name="connsiteX29" fmla="*/ 213248 w 5426208"/>
                <a:gd name="connsiteY29" fmla="*/ 1422273 h 5979771"/>
                <a:gd name="connsiteX30" fmla="*/ 694015 w 5426208"/>
                <a:gd name="connsiteY30" fmla="*/ 2760879 h 5979771"/>
                <a:gd name="connsiteX31" fmla="*/ 1253280 w 5426208"/>
                <a:gd name="connsiteY31" fmla="*/ 3790839 h 5979771"/>
                <a:gd name="connsiteX32" fmla="*/ 2015715 w 5426208"/>
                <a:gd name="connsiteY32" fmla="*/ 4432141 h 5979771"/>
                <a:gd name="connsiteX33" fmla="*/ 2631307 w 5426208"/>
                <a:gd name="connsiteY33" fmla="*/ 4754594 h 5979771"/>
                <a:gd name="connsiteX34" fmla="*/ 2175214 w 5426208"/>
                <a:gd name="connsiteY34" fmla="*/ 4785397 h 5979771"/>
                <a:gd name="connsiteX35" fmla="*/ 1502268 w 5426208"/>
                <a:gd name="connsiteY35" fmla="*/ 4571364 h 5979771"/>
                <a:gd name="connsiteX36" fmla="*/ 760003 w 5426208"/>
                <a:gd name="connsiteY36" fmla="*/ 3967510 h 5979771"/>
                <a:gd name="connsiteX37" fmla="*/ 260382 w 5426208"/>
                <a:gd name="connsiteY37" fmla="*/ 3071964 h 5979771"/>
                <a:gd name="connsiteX38" fmla="*/ 5859 w 5426208"/>
                <a:gd name="connsiteY38" fmla="*/ 2704318 h 5979771"/>
                <a:gd name="connsiteX39" fmla="*/ 109554 w 5426208"/>
                <a:gd name="connsiteY39" fmla="*/ 3298207 h 5979771"/>
                <a:gd name="connsiteX40" fmla="*/ 420638 w 5426208"/>
                <a:gd name="connsiteY40" fmla="*/ 4702801 h 5979771"/>
                <a:gd name="connsiteX41" fmla="*/ 967661 w 5426208"/>
                <a:gd name="connsiteY41" fmla="*/ 5286252 h 5979771"/>
                <a:gd name="connsiteX42" fmla="*/ 1523574 w 5426208"/>
                <a:gd name="connsiteY42" fmla="*/ 5541786 h 5979771"/>
                <a:gd name="connsiteX43" fmla="*/ 2471273 w 5426208"/>
                <a:gd name="connsiteY43" fmla="*/ 5621938 h 5979771"/>
                <a:gd name="connsiteX44" fmla="*/ 3384948 w 5426208"/>
                <a:gd name="connsiteY44" fmla="*/ 5425412 h 5979771"/>
                <a:gd name="connsiteX45" fmla="*/ 3500869 w 5426208"/>
                <a:gd name="connsiteY45" fmla="*/ 5498553 h 5979771"/>
                <a:gd name="connsiteX46" fmla="*/ 3506134 w 5426208"/>
                <a:gd name="connsiteY46" fmla="*/ 5979771 h 5979771"/>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596120 w 5426208"/>
                <a:gd name="connsiteY12" fmla="*/ 689122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40105 w 5426208"/>
                <a:gd name="connsiteY9" fmla="*/ 3319391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384948 w 5426043"/>
                <a:gd name="connsiteY44" fmla="*/ 5409188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394077 w 5426043"/>
                <a:gd name="connsiteY45" fmla="*/ 5495193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40194 w 5426043"/>
                <a:gd name="connsiteY2" fmla="*/ 4947008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85780 w 5426043"/>
                <a:gd name="connsiteY2" fmla="*/ 4979973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0534 w 5426043"/>
                <a:gd name="connsiteY8" fmla="*/ 4135949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311855 w 5426043"/>
                <a:gd name="connsiteY16" fmla="*/ 3851780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967843 w 5426225"/>
                <a:gd name="connsiteY41" fmla="*/ 5270028 h 5820250"/>
                <a:gd name="connsiteX42" fmla="*/ 1523756 w 5426225"/>
                <a:gd name="connsiteY42" fmla="*/ 5525562 h 5820250"/>
                <a:gd name="connsiteX43" fmla="*/ 2471455 w 5426225"/>
                <a:gd name="connsiteY43" fmla="*/ 5605714 h 5820250"/>
                <a:gd name="connsiteX44" fmla="*/ 3243083 w 5426225"/>
                <a:gd name="connsiteY44" fmla="*/ 5427626 h 5820250"/>
                <a:gd name="connsiteX45" fmla="*/ 3410128 w 5426225"/>
                <a:gd name="connsiteY45" fmla="*/ 5523928 h 5820250"/>
                <a:gd name="connsiteX46" fmla="*/ 3455644 w 5426225"/>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1523756 w 5426225"/>
                <a:gd name="connsiteY41" fmla="*/ 5525562 h 5820250"/>
                <a:gd name="connsiteX42" fmla="*/ 2471455 w 5426225"/>
                <a:gd name="connsiteY42" fmla="*/ 5605714 h 5820250"/>
                <a:gd name="connsiteX43" fmla="*/ 3243083 w 5426225"/>
                <a:gd name="connsiteY43" fmla="*/ 5427626 h 5820250"/>
                <a:gd name="connsiteX44" fmla="*/ 3410128 w 5426225"/>
                <a:gd name="connsiteY44" fmla="*/ 5523928 h 5820250"/>
                <a:gd name="connsiteX45" fmla="*/ 3455644 w 5426225"/>
                <a:gd name="connsiteY45" fmla="*/ 5820249 h 582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426225" h="5820250">
                  <a:moveTo>
                    <a:pt x="4361486" y="5609304"/>
                  </a:moveTo>
                  <a:cubicBezTo>
                    <a:pt x="4290845" y="5425964"/>
                    <a:pt x="4218872" y="5332208"/>
                    <a:pt x="4231313" y="5215361"/>
                  </a:cubicBezTo>
                  <a:cubicBezTo>
                    <a:pt x="4243754" y="5098514"/>
                    <a:pt x="4344731" y="5028828"/>
                    <a:pt x="4436133" y="4908219"/>
                  </a:cubicBezTo>
                  <a:cubicBezTo>
                    <a:pt x="4527536" y="4787610"/>
                    <a:pt x="4675949" y="4715614"/>
                    <a:pt x="4779728" y="4491709"/>
                  </a:cubicBezTo>
                  <a:cubicBezTo>
                    <a:pt x="4883507" y="4267804"/>
                    <a:pt x="4952592" y="3896812"/>
                    <a:pt x="5058808" y="3564787"/>
                  </a:cubicBezTo>
                  <a:cubicBezTo>
                    <a:pt x="5165024" y="3232762"/>
                    <a:pt x="5384505" y="2675063"/>
                    <a:pt x="5417026" y="2499558"/>
                  </a:cubicBezTo>
                  <a:cubicBezTo>
                    <a:pt x="5449547" y="2324053"/>
                    <a:pt x="5395991" y="2416073"/>
                    <a:pt x="5253934" y="2511758"/>
                  </a:cubicBezTo>
                  <a:cubicBezTo>
                    <a:pt x="5111877" y="2607443"/>
                    <a:pt x="4765963" y="2804601"/>
                    <a:pt x="4564682" y="3073666"/>
                  </a:cubicBezTo>
                  <a:cubicBezTo>
                    <a:pt x="4363402" y="3342731"/>
                    <a:pt x="4123683" y="4088628"/>
                    <a:pt x="4046251" y="4126147"/>
                  </a:cubicBezTo>
                  <a:cubicBezTo>
                    <a:pt x="3968819" y="4163666"/>
                    <a:pt x="4060805" y="3677596"/>
                    <a:pt x="4100087" y="3298781"/>
                  </a:cubicBezTo>
                  <a:cubicBezTo>
                    <a:pt x="4139369" y="2919967"/>
                    <a:pt x="4229114" y="2211794"/>
                    <a:pt x="4281942" y="1853260"/>
                  </a:cubicBezTo>
                  <a:cubicBezTo>
                    <a:pt x="4334770" y="1494726"/>
                    <a:pt x="4383260" y="1347511"/>
                    <a:pt x="4417055" y="1147576"/>
                  </a:cubicBezTo>
                  <a:cubicBezTo>
                    <a:pt x="4450850" y="947641"/>
                    <a:pt x="4543629" y="676062"/>
                    <a:pt x="4484715" y="653647"/>
                  </a:cubicBezTo>
                  <a:cubicBezTo>
                    <a:pt x="4425801" y="631232"/>
                    <a:pt x="4229660" y="775460"/>
                    <a:pt x="4063573" y="1013087"/>
                  </a:cubicBezTo>
                  <a:cubicBezTo>
                    <a:pt x="3897486" y="1250714"/>
                    <a:pt x="3617555" y="1719411"/>
                    <a:pt x="3488190" y="2079410"/>
                  </a:cubicBezTo>
                  <a:cubicBezTo>
                    <a:pt x="3358825" y="2439409"/>
                    <a:pt x="3316744" y="2877688"/>
                    <a:pt x="3287385" y="3173083"/>
                  </a:cubicBezTo>
                  <a:cubicBezTo>
                    <a:pt x="3258026" y="3468478"/>
                    <a:pt x="3327770" y="3779523"/>
                    <a:pt x="3312037" y="3851780"/>
                  </a:cubicBezTo>
                  <a:cubicBezTo>
                    <a:pt x="3296304" y="3924037"/>
                    <a:pt x="3256218" y="3794581"/>
                    <a:pt x="3192988" y="3606624"/>
                  </a:cubicBezTo>
                  <a:cubicBezTo>
                    <a:pt x="3129758" y="3418667"/>
                    <a:pt x="3064892" y="3092943"/>
                    <a:pt x="2932655" y="2724036"/>
                  </a:cubicBezTo>
                  <a:cubicBezTo>
                    <a:pt x="2800418" y="2355129"/>
                    <a:pt x="2568633" y="1791418"/>
                    <a:pt x="2399564" y="1393179"/>
                  </a:cubicBezTo>
                  <a:cubicBezTo>
                    <a:pt x="2230495" y="994941"/>
                    <a:pt x="2024857" y="559080"/>
                    <a:pt x="1918243" y="334605"/>
                  </a:cubicBezTo>
                  <a:cubicBezTo>
                    <a:pt x="1811629" y="110130"/>
                    <a:pt x="1828772" y="-94540"/>
                    <a:pt x="1759882" y="46327"/>
                  </a:cubicBezTo>
                  <a:cubicBezTo>
                    <a:pt x="1690992" y="187194"/>
                    <a:pt x="1478270" y="769363"/>
                    <a:pt x="1504903" y="1179806"/>
                  </a:cubicBezTo>
                  <a:cubicBezTo>
                    <a:pt x="1531536" y="1590249"/>
                    <a:pt x="1751839" y="2092837"/>
                    <a:pt x="1919682" y="2508985"/>
                  </a:cubicBezTo>
                  <a:cubicBezTo>
                    <a:pt x="2087525" y="2925133"/>
                    <a:pt x="2413997" y="3454386"/>
                    <a:pt x="2511961" y="3676696"/>
                  </a:cubicBezTo>
                  <a:cubicBezTo>
                    <a:pt x="2609925" y="3899006"/>
                    <a:pt x="2640198" y="3976933"/>
                    <a:pt x="2507464" y="3842847"/>
                  </a:cubicBezTo>
                  <a:cubicBezTo>
                    <a:pt x="2374730" y="3708761"/>
                    <a:pt x="1551019" y="2673164"/>
                    <a:pt x="1259806" y="2329876"/>
                  </a:cubicBezTo>
                  <a:cubicBezTo>
                    <a:pt x="968593" y="1986588"/>
                    <a:pt x="934581" y="1959088"/>
                    <a:pt x="760185" y="1783121"/>
                  </a:cubicBezTo>
                  <a:cubicBezTo>
                    <a:pt x="585789" y="1607154"/>
                    <a:pt x="304556" y="1336919"/>
                    <a:pt x="213430" y="1274074"/>
                  </a:cubicBezTo>
                  <a:cubicBezTo>
                    <a:pt x="122304" y="1211229"/>
                    <a:pt x="133302" y="1160952"/>
                    <a:pt x="213430" y="1406049"/>
                  </a:cubicBezTo>
                  <a:cubicBezTo>
                    <a:pt x="293558" y="1651146"/>
                    <a:pt x="520858" y="2349894"/>
                    <a:pt x="694197" y="2744655"/>
                  </a:cubicBezTo>
                  <a:cubicBezTo>
                    <a:pt x="867536" y="3139416"/>
                    <a:pt x="1033179" y="3496071"/>
                    <a:pt x="1253462" y="3774615"/>
                  </a:cubicBezTo>
                  <a:cubicBezTo>
                    <a:pt x="1473745" y="4053159"/>
                    <a:pt x="1786226" y="4255291"/>
                    <a:pt x="2015897" y="4415917"/>
                  </a:cubicBezTo>
                  <a:cubicBezTo>
                    <a:pt x="2245568" y="4576543"/>
                    <a:pt x="2599073" y="4704664"/>
                    <a:pt x="2631489" y="4738370"/>
                  </a:cubicBezTo>
                  <a:cubicBezTo>
                    <a:pt x="2663905" y="4772076"/>
                    <a:pt x="2363569" y="4799711"/>
                    <a:pt x="2175396" y="4769173"/>
                  </a:cubicBezTo>
                  <a:cubicBezTo>
                    <a:pt x="1987223" y="4738635"/>
                    <a:pt x="1738318" y="4691454"/>
                    <a:pt x="1502450" y="4555140"/>
                  </a:cubicBezTo>
                  <a:cubicBezTo>
                    <a:pt x="1266582" y="4418826"/>
                    <a:pt x="967166" y="4201186"/>
                    <a:pt x="760185" y="3951286"/>
                  </a:cubicBezTo>
                  <a:cubicBezTo>
                    <a:pt x="553204" y="3701386"/>
                    <a:pt x="386255" y="3266272"/>
                    <a:pt x="260564" y="3055740"/>
                  </a:cubicBezTo>
                  <a:cubicBezTo>
                    <a:pt x="134873" y="2845208"/>
                    <a:pt x="31179" y="2650387"/>
                    <a:pt x="6041" y="2688094"/>
                  </a:cubicBezTo>
                  <a:cubicBezTo>
                    <a:pt x="-19097" y="2725801"/>
                    <a:pt x="37824" y="2968981"/>
                    <a:pt x="109736" y="3281983"/>
                  </a:cubicBezTo>
                  <a:cubicBezTo>
                    <a:pt x="181648" y="3594985"/>
                    <a:pt x="201844" y="4192176"/>
                    <a:pt x="437514" y="4566106"/>
                  </a:cubicBezTo>
                  <a:cubicBezTo>
                    <a:pt x="673184" y="4940036"/>
                    <a:pt x="1184766" y="5352294"/>
                    <a:pt x="1523756" y="5525562"/>
                  </a:cubicBezTo>
                  <a:cubicBezTo>
                    <a:pt x="1862746" y="5698830"/>
                    <a:pt x="2184900" y="5622037"/>
                    <a:pt x="2471455" y="5605714"/>
                  </a:cubicBezTo>
                  <a:cubicBezTo>
                    <a:pt x="2758010" y="5589391"/>
                    <a:pt x="3144000" y="5442008"/>
                    <a:pt x="3243083" y="5427626"/>
                  </a:cubicBezTo>
                  <a:cubicBezTo>
                    <a:pt x="3342166" y="5413244"/>
                    <a:pt x="3406420" y="5413989"/>
                    <a:pt x="3410128" y="5523928"/>
                  </a:cubicBezTo>
                  <a:cubicBezTo>
                    <a:pt x="3413836" y="5633867"/>
                    <a:pt x="3448772" y="5675021"/>
                    <a:pt x="3455644" y="5820249"/>
                  </a:cubicBezTo>
                </a:path>
              </a:pathLst>
            </a:custGeom>
            <a:solidFill>
              <a:schemeClr val="accent3">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F76A4720-FE36-B4DD-D357-6DBAA7183B82}"/>
              </a:ext>
            </a:extLst>
          </p:cNvPr>
          <p:cNvSpPr>
            <a:spLocks noGrp="1"/>
          </p:cNvSpPr>
          <p:nvPr>
            <p:ph idx="1"/>
          </p:nvPr>
        </p:nvSpPr>
        <p:spPr>
          <a:xfrm>
            <a:off x="6329416" y="4373890"/>
            <a:ext cx="18837640" cy="15971509"/>
          </a:xfrm>
        </p:spPr>
        <p:txBody>
          <a:bodyPr anchor="ctr">
            <a:normAutofit/>
          </a:bodyPr>
          <a:lstStyle/>
          <a:p>
            <a:pPr marL="0" indent="0" algn="ctr">
              <a:buNone/>
            </a:pPr>
            <a:r>
              <a:rPr lang="en-GB" sz="6000" dirty="0">
                <a:solidFill>
                  <a:schemeClr val="tx2"/>
                </a:solidFill>
              </a:rPr>
              <a:t>"I don't see a future with my diabetes, because of the way I mistreated myself and abusing myself, there's only one outcome at the moment. And unfortunately, that means I'm </a:t>
            </a:r>
            <a:r>
              <a:rPr lang="en-GB" sz="6000" dirty="0" err="1">
                <a:solidFill>
                  <a:schemeClr val="tx2"/>
                </a:solidFill>
              </a:rPr>
              <a:t>gonna</a:t>
            </a:r>
            <a:r>
              <a:rPr lang="en-GB" sz="6000" dirty="0">
                <a:solidFill>
                  <a:schemeClr val="tx2"/>
                </a:solidFill>
              </a:rPr>
              <a:t> die" (Mathew).</a:t>
            </a:r>
          </a:p>
          <a:p>
            <a:pPr marL="0" indent="0" algn="ctr">
              <a:buNone/>
            </a:pPr>
            <a:endParaRPr lang="en-GB" sz="6000" dirty="0">
              <a:solidFill>
                <a:schemeClr val="tx2"/>
              </a:solidFill>
            </a:endParaRPr>
          </a:p>
          <a:p>
            <a:pPr marL="0" indent="0" algn="ctr">
              <a:buNone/>
            </a:pPr>
            <a:r>
              <a:rPr lang="en-GB" sz="6000" dirty="0">
                <a:solidFill>
                  <a:schemeClr val="tx2"/>
                </a:solidFill>
              </a:rPr>
              <a:t>"Well, that's the only thing, obviously insulin puts on weight. That's what I don't like about it. I'm probably at a normal weight, which of course is completely abhorrent to me because there is just all these internal crazy mental fights going on" (Natasha).</a:t>
            </a:r>
          </a:p>
          <a:p>
            <a:pPr algn="ctr"/>
            <a:endParaRPr lang="en-GB" sz="6000" dirty="0">
              <a:solidFill>
                <a:schemeClr val="tx2"/>
              </a:solidFill>
            </a:endParaRPr>
          </a:p>
          <a:p>
            <a:pPr marL="0" indent="0" algn="ctr">
              <a:buNone/>
            </a:pPr>
            <a:r>
              <a:rPr lang="en-GB" sz="6000" dirty="0">
                <a:solidFill>
                  <a:schemeClr val="tx2"/>
                </a:solidFill>
              </a:rPr>
              <a:t>"It's very easy to not manage diabetes and you'll lose weight, it's very difficult" (Catherine). </a:t>
            </a:r>
          </a:p>
        </p:txBody>
      </p:sp>
      <p:grpSp>
        <p:nvGrpSpPr>
          <p:cNvPr id="26" name="Group 25">
            <a:extLst>
              <a:ext uri="{FF2B5EF4-FFF2-40B4-BE49-F238E27FC236}">
                <a16:creationId xmlns:a16="http://schemas.microsoft.com/office/drawing/2014/main" id="{2E0CB3A3-E163-801B-144D-764BCB2831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454324">
            <a:off x="25035458" y="11779055"/>
            <a:ext cx="3879968" cy="4661285"/>
            <a:chOff x="11571873" y="5176897"/>
            <a:chExt cx="1284318" cy="1937410"/>
          </a:xfrm>
        </p:grpSpPr>
        <p:sp>
          <p:nvSpPr>
            <p:cNvPr id="27" name="Freeform: Shape 26">
              <a:extLst>
                <a:ext uri="{FF2B5EF4-FFF2-40B4-BE49-F238E27FC236}">
                  <a16:creationId xmlns:a16="http://schemas.microsoft.com/office/drawing/2014/main" id="{624D2B6F-A992-550B-AEFC-017B9411F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A80B6EB3-BE7D-FA75-19E3-789BB9AA19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0" name="Freeform: Shape 29">
            <a:extLst>
              <a:ext uri="{FF2B5EF4-FFF2-40B4-BE49-F238E27FC236}">
                <a16:creationId xmlns:a16="http://schemas.microsoft.com/office/drawing/2014/main" id="{5D6199EE-1384-133B-5837-667F784AC7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57206">
            <a:off x="1860351" y="19073862"/>
            <a:ext cx="3662339" cy="2382996"/>
          </a:xfrm>
          <a:custGeom>
            <a:avLst/>
            <a:gdLst>
              <a:gd name="connsiteX0" fmla="*/ 285556 w 1474845"/>
              <a:gd name="connsiteY0" fmla="*/ 144638 h 764257"/>
              <a:gd name="connsiteX1" fmla="*/ 913088 w 1474845"/>
              <a:gd name="connsiteY1" fmla="*/ 6695 h 764257"/>
              <a:gd name="connsiteX2" fmla="*/ 1248153 w 1474845"/>
              <a:gd name="connsiteY2" fmla="*/ 145972 h 764257"/>
              <a:gd name="connsiteX3" fmla="*/ 1442152 w 1474845"/>
              <a:gd name="connsiteY3" fmla="*/ 331644 h 764257"/>
              <a:gd name="connsiteX4" fmla="*/ 1474845 w 1474845"/>
              <a:gd name="connsiteY4" fmla="*/ 379730 h 764257"/>
              <a:gd name="connsiteX5" fmla="*/ 1152560 w 1474845"/>
              <a:gd name="connsiteY5" fmla="*/ 560491 h 764257"/>
              <a:gd name="connsiteX6" fmla="*/ 1127333 w 1474845"/>
              <a:gd name="connsiteY6" fmla="*/ 511455 h 764257"/>
              <a:gd name="connsiteX7" fmla="*/ 863360 w 1474845"/>
              <a:gd name="connsiteY7" fmla="*/ 347872 h 764257"/>
              <a:gd name="connsiteX8" fmla="*/ 616287 w 1474845"/>
              <a:gd name="connsiteY8" fmla="*/ 375083 h 764257"/>
              <a:gd name="connsiteX9" fmla="*/ 408457 w 1474845"/>
              <a:gd name="connsiteY9" fmla="*/ 532495 h 764257"/>
              <a:gd name="connsiteX10" fmla="*/ 346745 w 1474845"/>
              <a:gd name="connsiteY10" fmla="*/ 743373 h 764257"/>
              <a:gd name="connsiteX11" fmla="*/ 0 w 1474845"/>
              <a:gd name="connsiteY11" fmla="*/ 762914 h 764257"/>
              <a:gd name="connsiteX12" fmla="*/ 23053 w 1474845"/>
              <a:gd name="connsiteY12" fmla="*/ 553082 h 764257"/>
              <a:gd name="connsiteX13" fmla="*/ 285556 w 1474845"/>
              <a:gd name="connsiteY13" fmla="*/ 144638 h 764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74845" h="764257">
                <a:moveTo>
                  <a:pt x="285556" y="144638"/>
                </a:moveTo>
                <a:cubicBezTo>
                  <a:pt x="463342" y="38940"/>
                  <a:pt x="663205" y="-20872"/>
                  <a:pt x="913088" y="6695"/>
                </a:cubicBezTo>
                <a:cubicBezTo>
                  <a:pt x="1047001" y="8703"/>
                  <a:pt x="1152359" y="80612"/>
                  <a:pt x="1248153" y="145972"/>
                </a:cubicBezTo>
                <a:cubicBezTo>
                  <a:pt x="1319998" y="194992"/>
                  <a:pt x="1389950" y="263543"/>
                  <a:pt x="1442152" y="331644"/>
                </a:cubicBezTo>
                <a:lnTo>
                  <a:pt x="1474845" y="379730"/>
                </a:lnTo>
                <a:lnTo>
                  <a:pt x="1152560" y="560491"/>
                </a:lnTo>
                <a:lnTo>
                  <a:pt x="1127333" y="511455"/>
                </a:lnTo>
                <a:cubicBezTo>
                  <a:pt x="1074820" y="449767"/>
                  <a:pt x="948534" y="370600"/>
                  <a:pt x="863360" y="347872"/>
                </a:cubicBezTo>
                <a:cubicBezTo>
                  <a:pt x="778186" y="325143"/>
                  <a:pt x="692105" y="344313"/>
                  <a:pt x="616287" y="375083"/>
                </a:cubicBezTo>
                <a:cubicBezTo>
                  <a:pt x="540470" y="405853"/>
                  <a:pt x="453380" y="471113"/>
                  <a:pt x="408457" y="532495"/>
                </a:cubicBezTo>
                <a:cubicBezTo>
                  <a:pt x="363532" y="593876"/>
                  <a:pt x="371516" y="631267"/>
                  <a:pt x="346745" y="743373"/>
                </a:cubicBezTo>
                <a:cubicBezTo>
                  <a:pt x="234179" y="751069"/>
                  <a:pt x="32832" y="769336"/>
                  <a:pt x="0" y="762914"/>
                </a:cubicBezTo>
                <a:cubicBezTo>
                  <a:pt x="3468" y="683930"/>
                  <a:pt x="4118" y="680211"/>
                  <a:pt x="23053" y="553082"/>
                </a:cubicBezTo>
                <a:cubicBezTo>
                  <a:pt x="41208" y="469151"/>
                  <a:pt x="144239" y="236822"/>
                  <a:pt x="285556" y="144638"/>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2D81E1C3-5651-BE91-B266-92A08D0DD1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70261">
            <a:off x="4578855" y="17108487"/>
            <a:ext cx="912790" cy="1154008"/>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5B16611A-C556-98DA-A508-8099091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27223301" y="18094553"/>
            <a:ext cx="860680" cy="1126728"/>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75"/>
              <a:gd name="connsiteY0" fmla="*/ -4 h 4963943"/>
              <a:gd name="connsiteX1" fmla="*/ 4735908 w 4849475"/>
              <a:gd name="connsiteY1" fmla="*/ 1905902 h 4963943"/>
              <a:gd name="connsiteX2" fmla="*/ 4451030 w 4849475"/>
              <a:gd name="connsiteY2" fmla="*/ 3809083 h 4963943"/>
              <a:gd name="connsiteX3" fmla="*/ 3419865 w 4849475"/>
              <a:gd name="connsiteY3" fmla="*/ 4844851 h 4963943"/>
              <a:gd name="connsiteX4" fmla="*/ 1074535 w 4849475"/>
              <a:gd name="connsiteY4" fmla="*/ 4657232 h 4963943"/>
              <a:gd name="connsiteX5" fmla="*/ 33359 w 4849475"/>
              <a:gd name="connsiteY5" fmla="*/ 2995661 h 4963943"/>
              <a:gd name="connsiteX6" fmla="*/ 592137 w 4849475"/>
              <a:gd name="connsiteY6" fmla="*/ 805852 h 4963943"/>
              <a:gd name="connsiteX7" fmla="*/ 2649000 w 4849475"/>
              <a:gd name="connsiteY7" fmla="*/ -4 h 4963943"/>
              <a:gd name="connsiteX0" fmla="*/ 2649000 w 4750338"/>
              <a:gd name="connsiteY0" fmla="*/ -4 h 4963943"/>
              <a:gd name="connsiteX1" fmla="*/ 4615020 w 4750338"/>
              <a:gd name="connsiteY1" fmla="*/ 1658609 h 4963943"/>
              <a:gd name="connsiteX2" fmla="*/ 4451030 w 4750338"/>
              <a:gd name="connsiteY2" fmla="*/ 3809083 h 4963943"/>
              <a:gd name="connsiteX3" fmla="*/ 3419865 w 4750338"/>
              <a:gd name="connsiteY3" fmla="*/ 4844851 h 4963943"/>
              <a:gd name="connsiteX4" fmla="*/ 1074535 w 4750338"/>
              <a:gd name="connsiteY4" fmla="*/ 4657232 h 4963943"/>
              <a:gd name="connsiteX5" fmla="*/ 33359 w 4750338"/>
              <a:gd name="connsiteY5" fmla="*/ 2995661 h 4963943"/>
              <a:gd name="connsiteX6" fmla="*/ 592137 w 4750338"/>
              <a:gd name="connsiteY6" fmla="*/ 805852 h 4963943"/>
              <a:gd name="connsiteX7" fmla="*/ 2649000 w 4750338"/>
              <a:gd name="connsiteY7" fmla="*/ -4 h 4963943"/>
              <a:gd name="connsiteX0" fmla="*/ 2158871 w 4260209"/>
              <a:gd name="connsiteY0" fmla="*/ -4 h 5086984"/>
              <a:gd name="connsiteX1" fmla="*/ 4124891 w 4260209"/>
              <a:gd name="connsiteY1" fmla="*/ 1658609 h 5086984"/>
              <a:gd name="connsiteX2" fmla="*/ 3960901 w 4260209"/>
              <a:gd name="connsiteY2" fmla="*/ 3809083 h 5086984"/>
              <a:gd name="connsiteX3" fmla="*/ 2929736 w 4260209"/>
              <a:gd name="connsiteY3" fmla="*/ 4844851 h 5086984"/>
              <a:gd name="connsiteX4" fmla="*/ 584406 w 4260209"/>
              <a:gd name="connsiteY4" fmla="*/ 4657232 h 5086984"/>
              <a:gd name="connsiteX5" fmla="*/ 102008 w 4260209"/>
              <a:gd name="connsiteY5" fmla="*/ 805852 h 5086984"/>
              <a:gd name="connsiteX6" fmla="*/ 2158871 w 4260209"/>
              <a:gd name="connsiteY6" fmla="*/ -4 h 5086984"/>
              <a:gd name="connsiteX0" fmla="*/ 2341715 w 4443053"/>
              <a:gd name="connsiteY0" fmla="*/ -4 h 4937580"/>
              <a:gd name="connsiteX1" fmla="*/ 4307735 w 4443053"/>
              <a:gd name="connsiteY1" fmla="*/ 1658609 h 4937580"/>
              <a:gd name="connsiteX2" fmla="*/ 4143745 w 4443053"/>
              <a:gd name="connsiteY2" fmla="*/ 3809083 h 4937580"/>
              <a:gd name="connsiteX3" fmla="*/ 3112580 w 4443053"/>
              <a:gd name="connsiteY3" fmla="*/ 4844851 h 4937580"/>
              <a:gd name="connsiteX4" fmla="*/ 321924 w 4443053"/>
              <a:gd name="connsiteY4" fmla="*/ 4230304 h 4937580"/>
              <a:gd name="connsiteX5" fmla="*/ 284852 w 4443053"/>
              <a:gd name="connsiteY5" fmla="*/ 805852 h 4937580"/>
              <a:gd name="connsiteX6" fmla="*/ 2341715 w 4443053"/>
              <a:gd name="connsiteY6" fmla="*/ -4 h 4937580"/>
              <a:gd name="connsiteX0" fmla="*/ 2567003 w 4668341"/>
              <a:gd name="connsiteY0" fmla="*/ -4 h 4924017"/>
              <a:gd name="connsiteX1" fmla="*/ 4533023 w 4668341"/>
              <a:gd name="connsiteY1" fmla="*/ 1658609 h 4924017"/>
              <a:gd name="connsiteX2" fmla="*/ 4369033 w 4668341"/>
              <a:gd name="connsiteY2" fmla="*/ 3809083 h 4924017"/>
              <a:gd name="connsiteX3" fmla="*/ 3337868 w 4668341"/>
              <a:gd name="connsiteY3" fmla="*/ 4844851 h 4924017"/>
              <a:gd name="connsiteX4" fmla="*/ 547212 w 4668341"/>
              <a:gd name="connsiteY4" fmla="*/ 4230304 h 4924017"/>
              <a:gd name="connsiteX5" fmla="*/ 169043 w 4668341"/>
              <a:gd name="connsiteY5" fmla="*/ 1352706 h 4924017"/>
              <a:gd name="connsiteX6" fmla="*/ 2567003 w 4668341"/>
              <a:gd name="connsiteY6" fmla="*/ -4 h 4924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8341" h="4924017">
                <a:moveTo>
                  <a:pt x="2567003" y="-4"/>
                </a:moveTo>
                <a:cubicBezTo>
                  <a:pt x="3257631" y="183338"/>
                  <a:pt x="4232685" y="1023761"/>
                  <a:pt x="4533023" y="1658609"/>
                </a:cubicBezTo>
                <a:cubicBezTo>
                  <a:pt x="4833361" y="2293457"/>
                  <a:pt x="4568226" y="3278043"/>
                  <a:pt x="4369033" y="3809083"/>
                </a:cubicBezTo>
                <a:cubicBezTo>
                  <a:pt x="4169841" y="4340123"/>
                  <a:pt x="3650694" y="4729882"/>
                  <a:pt x="3337868" y="4844851"/>
                </a:cubicBezTo>
                <a:cubicBezTo>
                  <a:pt x="2627022" y="5065916"/>
                  <a:pt x="1075350" y="4812328"/>
                  <a:pt x="547212" y="4230304"/>
                </a:cubicBezTo>
                <a:cubicBezTo>
                  <a:pt x="19074" y="3648280"/>
                  <a:pt x="-167589" y="2057757"/>
                  <a:pt x="169043" y="1352706"/>
                </a:cubicBezTo>
                <a:cubicBezTo>
                  <a:pt x="505675" y="647655"/>
                  <a:pt x="1914330" y="30744"/>
                  <a:pt x="2567003" y="-4"/>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92C60A4A-4BA5-C5DC-180A-27A207A83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088213">
            <a:off x="26569676" y="7203592"/>
            <a:ext cx="5039570" cy="2201514"/>
          </a:xfrm>
          <a:custGeom>
            <a:avLst/>
            <a:gdLst>
              <a:gd name="connsiteX0" fmla="*/ 0 w 1616254"/>
              <a:gd name="connsiteY0" fmla="*/ 572889 h 886562"/>
              <a:gd name="connsiteX1" fmla="*/ 541831 w 1616254"/>
              <a:gd name="connsiteY1" fmla="*/ 34761 h 886562"/>
              <a:gd name="connsiteX2" fmla="*/ 682671 w 1616254"/>
              <a:gd name="connsiteY2" fmla="*/ 8520 h 886562"/>
              <a:gd name="connsiteX3" fmla="*/ 1023169 w 1616254"/>
              <a:gd name="connsiteY3" fmla="*/ 25958 h 886562"/>
              <a:gd name="connsiteX4" fmla="*/ 1478939 w 1616254"/>
              <a:gd name="connsiteY4" fmla="*/ 443951 h 886562"/>
              <a:gd name="connsiteX5" fmla="*/ 1611222 w 1616254"/>
              <a:gd name="connsiteY5" fmla="*/ 856638 h 886562"/>
              <a:gd name="connsiteX6" fmla="*/ 1573235 w 1616254"/>
              <a:gd name="connsiteY6" fmla="*/ 886026 h 886562"/>
              <a:gd name="connsiteX7" fmla="*/ 1221079 w 1616254"/>
              <a:gd name="connsiteY7" fmla="*/ 816150 h 886562"/>
              <a:gd name="connsiteX8" fmla="*/ 366540 w 1616254"/>
              <a:gd name="connsiteY8" fmla="*/ 642457 h 886562"/>
              <a:gd name="connsiteX9" fmla="*/ 31377 w 1616254"/>
              <a:gd name="connsiteY9" fmla="*/ 580001 h 886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6254" h="886562">
                <a:moveTo>
                  <a:pt x="0" y="572889"/>
                </a:moveTo>
                <a:lnTo>
                  <a:pt x="541831" y="34761"/>
                </a:lnTo>
                <a:lnTo>
                  <a:pt x="682671" y="8520"/>
                </a:lnTo>
                <a:cubicBezTo>
                  <a:pt x="805257" y="-5922"/>
                  <a:pt x="929033" y="-3198"/>
                  <a:pt x="1023169" y="25958"/>
                </a:cubicBezTo>
                <a:cubicBezTo>
                  <a:pt x="1211441" y="84272"/>
                  <a:pt x="1380931" y="305504"/>
                  <a:pt x="1478939" y="443951"/>
                </a:cubicBezTo>
                <a:cubicBezTo>
                  <a:pt x="1576948" y="582397"/>
                  <a:pt x="1602502" y="825932"/>
                  <a:pt x="1611222" y="856638"/>
                </a:cubicBezTo>
                <a:cubicBezTo>
                  <a:pt x="1619942" y="887345"/>
                  <a:pt x="1622736" y="887687"/>
                  <a:pt x="1573235" y="886026"/>
                </a:cubicBezTo>
                <a:cubicBezTo>
                  <a:pt x="1523735" y="884366"/>
                  <a:pt x="1221079" y="816150"/>
                  <a:pt x="1221079" y="816150"/>
                </a:cubicBezTo>
                <a:lnTo>
                  <a:pt x="366540" y="642457"/>
                </a:lnTo>
                <a:cubicBezTo>
                  <a:pt x="222847" y="613065"/>
                  <a:pt x="104747" y="594329"/>
                  <a:pt x="31377" y="580001"/>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Shape 37">
            <a:extLst>
              <a:ext uri="{FF2B5EF4-FFF2-40B4-BE49-F238E27FC236}">
                <a16:creationId xmlns:a16="http://schemas.microsoft.com/office/drawing/2014/main" id="{43C7C659-6ED9-0E7B-FD54-A10AAA369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70261">
            <a:off x="4595025" y="17108490"/>
            <a:ext cx="912791" cy="1154008"/>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67664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C6A1E-42AF-4A1A-77D2-9258B250DB64}"/>
              </a:ext>
            </a:extLst>
          </p:cNvPr>
          <p:cNvSpPr>
            <a:spLocks noGrp="1"/>
          </p:cNvSpPr>
          <p:nvPr>
            <p:ph type="title"/>
          </p:nvPr>
        </p:nvSpPr>
        <p:spPr>
          <a:xfrm>
            <a:off x="4187941" y="-1801578"/>
            <a:ext cx="19322441" cy="5104978"/>
          </a:xfrm>
        </p:spPr>
        <p:txBody>
          <a:bodyPr anchor="b">
            <a:normAutofit/>
          </a:bodyPr>
          <a:lstStyle/>
          <a:p>
            <a:r>
              <a:rPr lang="en-GB" sz="10100" b="1" dirty="0">
                <a:solidFill>
                  <a:srgbClr val="335B74"/>
                </a:solidFill>
                <a:latin typeface="+mn-lt"/>
              </a:rPr>
              <a:t>Difficulty accepting help </a:t>
            </a:r>
          </a:p>
        </p:txBody>
      </p:sp>
      <p:sp>
        <p:nvSpPr>
          <p:cNvPr id="8" name="Freeform: Shape 7">
            <a:extLst>
              <a:ext uri="{FF2B5EF4-FFF2-40B4-BE49-F238E27FC236}">
                <a16:creationId xmlns:a16="http://schemas.microsoft.com/office/drawing/2014/main" id="{25FFB43D-5CEC-9CC9-B64D-9C4637ADA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25947183" y="5191338"/>
            <a:ext cx="953324" cy="1248007"/>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75"/>
              <a:gd name="connsiteY0" fmla="*/ -4 h 4963943"/>
              <a:gd name="connsiteX1" fmla="*/ 4735908 w 4849475"/>
              <a:gd name="connsiteY1" fmla="*/ 1905902 h 4963943"/>
              <a:gd name="connsiteX2" fmla="*/ 4451030 w 4849475"/>
              <a:gd name="connsiteY2" fmla="*/ 3809083 h 4963943"/>
              <a:gd name="connsiteX3" fmla="*/ 3419865 w 4849475"/>
              <a:gd name="connsiteY3" fmla="*/ 4844851 h 4963943"/>
              <a:gd name="connsiteX4" fmla="*/ 1074535 w 4849475"/>
              <a:gd name="connsiteY4" fmla="*/ 4657232 h 4963943"/>
              <a:gd name="connsiteX5" fmla="*/ 33359 w 4849475"/>
              <a:gd name="connsiteY5" fmla="*/ 2995661 h 4963943"/>
              <a:gd name="connsiteX6" fmla="*/ 592137 w 4849475"/>
              <a:gd name="connsiteY6" fmla="*/ 805852 h 4963943"/>
              <a:gd name="connsiteX7" fmla="*/ 2649000 w 4849475"/>
              <a:gd name="connsiteY7" fmla="*/ -4 h 4963943"/>
              <a:gd name="connsiteX0" fmla="*/ 2649000 w 4750338"/>
              <a:gd name="connsiteY0" fmla="*/ -4 h 4963943"/>
              <a:gd name="connsiteX1" fmla="*/ 4615020 w 4750338"/>
              <a:gd name="connsiteY1" fmla="*/ 1658609 h 4963943"/>
              <a:gd name="connsiteX2" fmla="*/ 4451030 w 4750338"/>
              <a:gd name="connsiteY2" fmla="*/ 3809083 h 4963943"/>
              <a:gd name="connsiteX3" fmla="*/ 3419865 w 4750338"/>
              <a:gd name="connsiteY3" fmla="*/ 4844851 h 4963943"/>
              <a:gd name="connsiteX4" fmla="*/ 1074535 w 4750338"/>
              <a:gd name="connsiteY4" fmla="*/ 4657232 h 4963943"/>
              <a:gd name="connsiteX5" fmla="*/ 33359 w 4750338"/>
              <a:gd name="connsiteY5" fmla="*/ 2995661 h 4963943"/>
              <a:gd name="connsiteX6" fmla="*/ 592137 w 4750338"/>
              <a:gd name="connsiteY6" fmla="*/ 805852 h 4963943"/>
              <a:gd name="connsiteX7" fmla="*/ 2649000 w 4750338"/>
              <a:gd name="connsiteY7" fmla="*/ -4 h 4963943"/>
              <a:gd name="connsiteX0" fmla="*/ 2158871 w 4260209"/>
              <a:gd name="connsiteY0" fmla="*/ -4 h 5086984"/>
              <a:gd name="connsiteX1" fmla="*/ 4124891 w 4260209"/>
              <a:gd name="connsiteY1" fmla="*/ 1658609 h 5086984"/>
              <a:gd name="connsiteX2" fmla="*/ 3960901 w 4260209"/>
              <a:gd name="connsiteY2" fmla="*/ 3809083 h 5086984"/>
              <a:gd name="connsiteX3" fmla="*/ 2929736 w 4260209"/>
              <a:gd name="connsiteY3" fmla="*/ 4844851 h 5086984"/>
              <a:gd name="connsiteX4" fmla="*/ 584406 w 4260209"/>
              <a:gd name="connsiteY4" fmla="*/ 4657232 h 5086984"/>
              <a:gd name="connsiteX5" fmla="*/ 102008 w 4260209"/>
              <a:gd name="connsiteY5" fmla="*/ 805852 h 5086984"/>
              <a:gd name="connsiteX6" fmla="*/ 2158871 w 4260209"/>
              <a:gd name="connsiteY6" fmla="*/ -4 h 5086984"/>
              <a:gd name="connsiteX0" fmla="*/ 2341715 w 4443053"/>
              <a:gd name="connsiteY0" fmla="*/ -4 h 4937580"/>
              <a:gd name="connsiteX1" fmla="*/ 4307735 w 4443053"/>
              <a:gd name="connsiteY1" fmla="*/ 1658609 h 4937580"/>
              <a:gd name="connsiteX2" fmla="*/ 4143745 w 4443053"/>
              <a:gd name="connsiteY2" fmla="*/ 3809083 h 4937580"/>
              <a:gd name="connsiteX3" fmla="*/ 3112580 w 4443053"/>
              <a:gd name="connsiteY3" fmla="*/ 4844851 h 4937580"/>
              <a:gd name="connsiteX4" fmla="*/ 321924 w 4443053"/>
              <a:gd name="connsiteY4" fmla="*/ 4230304 h 4937580"/>
              <a:gd name="connsiteX5" fmla="*/ 284852 w 4443053"/>
              <a:gd name="connsiteY5" fmla="*/ 805852 h 4937580"/>
              <a:gd name="connsiteX6" fmla="*/ 2341715 w 4443053"/>
              <a:gd name="connsiteY6" fmla="*/ -4 h 4937580"/>
              <a:gd name="connsiteX0" fmla="*/ 2567003 w 4668341"/>
              <a:gd name="connsiteY0" fmla="*/ -4 h 4924017"/>
              <a:gd name="connsiteX1" fmla="*/ 4533023 w 4668341"/>
              <a:gd name="connsiteY1" fmla="*/ 1658609 h 4924017"/>
              <a:gd name="connsiteX2" fmla="*/ 4369033 w 4668341"/>
              <a:gd name="connsiteY2" fmla="*/ 3809083 h 4924017"/>
              <a:gd name="connsiteX3" fmla="*/ 3337868 w 4668341"/>
              <a:gd name="connsiteY3" fmla="*/ 4844851 h 4924017"/>
              <a:gd name="connsiteX4" fmla="*/ 547212 w 4668341"/>
              <a:gd name="connsiteY4" fmla="*/ 4230304 h 4924017"/>
              <a:gd name="connsiteX5" fmla="*/ 169043 w 4668341"/>
              <a:gd name="connsiteY5" fmla="*/ 1352706 h 4924017"/>
              <a:gd name="connsiteX6" fmla="*/ 2567003 w 4668341"/>
              <a:gd name="connsiteY6" fmla="*/ -4 h 4924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8341" h="4924017">
                <a:moveTo>
                  <a:pt x="2567003" y="-4"/>
                </a:moveTo>
                <a:cubicBezTo>
                  <a:pt x="3257631" y="183338"/>
                  <a:pt x="4232685" y="1023761"/>
                  <a:pt x="4533023" y="1658609"/>
                </a:cubicBezTo>
                <a:cubicBezTo>
                  <a:pt x="4833361" y="2293457"/>
                  <a:pt x="4568226" y="3278043"/>
                  <a:pt x="4369033" y="3809083"/>
                </a:cubicBezTo>
                <a:cubicBezTo>
                  <a:pt x="4169841" y="4340123"/>
                  <a:pt x="3650694" y="4729882"/>
                  <a:pt x="3337868" y="4844851"/>
                </a:cubicBezTo>
                <a:cubicBezTo>
                  <a:pt x="2627022" y="5065916"/>
                  <a:pt x="1075350" y="4812328"/>
                  <a:pt x="547212" y="4230304"/>
                </a:cubicBezTo>
                <a:cubicBezTo>
                  <a:pt x="19074" y="3648280"/>
                  <a:pt x="-167589" y="2057757"/>
                  <a:pt x="169043" y="1352706"/>
                </a:cubicBezTo>
                <a:cubicBezTo>
                  <a:pt x="505675" y="647655"/>
                  <a:pt x="1914330" y="30744"/>
                  <a:pt x="2567003" y="-4"/>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85E44533-DC25-01EC-5CEB-2D6F553D4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328123" flipV="1">
            <a:off x="28617056" y="3416232"/>
            <a:ext cx="2043323" cy="3015852"/>
          </a:xfrm>
          <a:custGeom>
            <a:avLst/>
            <a:gdLst>
              <a:gd name="connsiteX0" fmla="*/ 1050050 w 1261419"/>
              <a:gd name="connsiteY0" fmla="*/ 9961 h 1482723"/>
              <a:gd name="connsiteX1" fmla="*/ 1212798 w 1261419"/>
              <a:gd name="connsiteY1" fmla="*/ 538211 h 1482723"/>
              <a:gd name="connsiteX2" fmla="*/ 1261407 w 1261419"/>
              <a:gd name="connsiteY2" fmla="*/ 944649 h 1482723"/>
              <a:gd name="connsiteX3" fmla="*/ 1118807 w 1261419"/>
              <a:gd name="connsiteY3" fmla="*/ 1313896 h 1482723"/>
              <a:gd name="connsiteX4" fmla="*/ 823297 w 1261419"/>
              <a:gd name="connsiteY4" fmla="*/ 1461054 h 1482723"/>
              <a:gd name="connsiteX5" fmla="*/ 231907 w 1261419"/>
              <a:gd name="connsiteY5" fmla="*/ 1425756 h 1482723"/>
              <a:gd name="connsiteX6" fmla="*/ 24967 w 1261419"/>
              <a:gd name="connsiteY6" fmla="*/ 943962 h 1482723"/>
              <a:gd name="connsiteX7" fmla="*/ 7594 w 1261419"/>
              <a:gd name="connsiteY7" fmla="*/ 869300 h 1482723"/>
              <a:gd name="connsiteX8" fmla="*/ 0 w 1261419"/>
              <a:gd name="connsiteY8" fmla="*/ 827693 h 1482723"/>
              <a:gd name="connsiteX9" fmla="*/ 318235 w 1261419"/>
              <a:gd name="connsiteY9" fmla="*/ 475932 h 1482723"/>
              <a:gd name="connsiteX10" fmla="*/ 354930 w 1261419"/>
              <a:gd name="connsiteY10" fmla="*/ 504665 h 1482723"/>
              <a:gd name="connsiteX11" fmla="*/ 621011 w 1261419"/>
              <a:gd name="connsiteY11" fmla="*/ 775625 h 1482723"/>
              <a:gd name="connsiteX12" fmla="*/ 1038210 w 1261419"/>
              <a:gd name="connsiteY12" fmla="*/ 1106 h 1482723"/>
              <a:gd name="connsiteX13" fmla="*/ 1050050 w 1261419"/>
              <a:gd name="connsiteY13" fmla="*/ 9961 h 1482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61419" h="1482723">
                <a:moveTo>
                  <a:pt x="1050050" y="9961"/>
                </a:moveTo>
                <a:cubicBezTo>
                  <a:pt x="1088030" y="69811"/>
                  <a:pt x="1191453" y="384226"/>
                  <a:pt x="1212798" y="538211"/>
                </a:cubicBezTo>
                <a:cubicBezTo>
                  <a:pt x="1228961" y="689136"/>
                  <a:pt x="1249867" y="837384"/>
                  <a:pt x="1261407" y="944649"/>
                </a:cubicBezTo>
                <a:cubicBezTo>
                  <a:pt x="1262430" y="1174612"/>
                  <a:pt x="1202865" y="1229072"/>
                  <a:pt x="1118807" y="1313896"/>
                </a:cubicBezTo>
                <a:cubicBezTo>
                  <a:pt x="1035707" y="1387870"/>
                  <a:pt x="971113" y="1442411"/>
                  <a:pt x="823297" y="1461054"/>
                </a:cubicBezTo>
                <a:cubicBezTo>
                  <a:pt x="675480" y="1479698"/>
                  <a:pt x="364962" y="1511939"/>
                  <a:pt x="231907" y="1425756"/>
                </a:cubicBezTo>
                <a:cubicBezTo>
                  <a:pt x="98853" y="1339575"/>
                  <a:pt x="74356" y="1128047"/>
                  <a:pt x="24967" y="943962"/>
                </a:cubicBezTo>
                <a:cubicBezTo>
                  <a:pt x="18793" y="920951"/>
                  <a:pt x="13013" y="895848"/>
                  <a:pt x="7594" y="869300"/>
                </a:cubicBezTo>
                <a:lnTo>
                  <a:pt x="0" y="827693"/>
                </a:lnTo>
                <a:lnTo>
                  <a:pt x="318235" y="475932"/>
                </a:lnTo>
                <a:lnTo>
                  <a:pt x="354930" y="504665"/>
                </a:lnTo>
                <a:cubicBezTo>
                  <a:pt x="439494" y="574780"/>
                  <a:pt x="530561" y="663000"/>
                  <a:pt x="621011" y="775625"/>
                </a:cubicBezTo>
                <a:cubicBezTo>
                  <a:pt x="730886" y="627808"/>
                  <a:pt x="774053" y="386902"/>
                  <a:pt x="1038210" y="1106"/>
                </a:cubicBezTo>
                <a:cubicBezTo>
                  <a:pt x="1040534" y="-1944"/>
                  <a:pt x="1044624" y="1411"/>
                  <a:pt x="1050050" y="9961"/>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725F7866-9FAA-E545-86CF-324E77AD7D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676043">
            <a:off x="24761672" y="-22007"/>
            <a:ext cx="3760066" cy="3222344"/>
          </a:xfrm>
          <a:custGeom>
            <a:avLst/>
            <a:gdLst>
              <a:gd name="connsiteX0" fmla="*/ 394986 w 1783940"/>
              <a:gd name="connsiteY0" fmla="*/ 1075747 h 1217545"/>
              <a:gd name="connsiteX1" fmla="*/ 0 w 1783940"/>
              <a:gd name="connsiteY1" fmla="*/ 941801 h 1217545"/>
              <a:gd name="connsiteX2" fmla="*/ 2787 w 1783940"/>
              <a:gd name="connsiteY2" fmla="*/ 918903 h 1217545"/>
              <a:gd name="connsiteX3" fmla="*/ 23491 w 1783940"/>
              <a:gd name="connsiteY3" fmla="*/ 774677 h 1217545"/>
              <a:gd name="connsiteX4" fmla="*/ 243772 w 1783940"/>
              <a:gd name="connsiteY4" fmla="*/ 195906 h 1217545"/>
              <a:gd name="connsiteX5" fmla="*/ 935707 w 1783940"/>
              <a:gd name="connsiteY5" fmla="*/ 545 h 1217545"/>
              <a:gd name="connsiteX6" fmla="*/ 1428358 w 1783940"/>
              <a:gd name="connsiteY6" fmla="*/ 108663 h 1217545"/>
              <a:gd name="connsiteX7" fmla="*/ 1717737 w 1783940"/>
              <a:gd name="connsiteY7" fmla="*/ 481846 h 1217545"/>
              <a:gd name="connsiteX8" fmla="*/ 1781094 w 1783940"/>
              <a:gd name="connsiteY8" fmla="*/ 1211272 h 1217545"/>
              <a:gd name="connsiteX9" fmla="*/ 1404281 w 1783940"/>
              <a:gd name="connsiteY9" fmla="*/ 1217545 h 1217545"/>
              <a:gd name="connsiteX10" fmla="*/ 1298353 w 1783940"/>
              <a:gd name="connsiteY10" fmla="*/ 578820 h 1217545"/>
              <a:gd name="connsiteX11" fmla="*/ 1062309 w 1783940"/>
              <a:gd name="connsiteY11" fmla="*/ 395243 h 1217545"/>
              <a:gd name="connsiteX12" fmla="*/ 566320 w 1783940"/>
              <a:gd name="connsiteY12" fmla="*/ 444520 h 1217545"/>
              <a:gd name="connsiteX13" fmla="*/ 406970 w 1783940"/>
              <a:gd name="connsiteY13" fmla="*/ 936885 h 1217545"/>
              <a:gd name="connsiteX14" fmla="*/ 394864 w 1783940"/>
              <a:gd name="connsiteY14" fmla="*/ 1038701 h 121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3940" h="1217545">
                <a:moveTo>
                  <a:pt x="394986" y="1075747"/>
                </a:moveTo>
                <a:lnTo>
                  <a:pt x="0" y="941801"/>
                </a:lnTo>
                <a:lnTo>
                  <a:pt x="2787" y="918903"/>
                </a:lnTo>
                <a:cubicBezTo>
                  <a:pt x="6980" y="886647"/>
                  <a:pt x="13387" y="842716"/>
                  <a:pt x="23491" y="774677"/>
                </a:cubicBezTo>
                <a:cubicBezTo>
                  <a:pt x="59417" y="532762"/>
                  <a:pt x="84808" y="357465"/>
                  <a:pt x="243772" y="195906"/>
                </a:cubicBezTo>
                <a:cubicBezTo>
                  <a:pt x="420875" y="37700"/>
                  <a:pt x="505990" y="-5523"/>
                  <a:pt x="935707" y="545"/>
                </a:cubicBezTo>
                <a:cubicBezTo>
                  <a:pt x="1086342" y="4063"/>
                  <a:pt x="1298018" y="28446"/>
                  <a:pt x="1428358" y="108663"/>
                </a:cubicBezTo>
                <a:cubicBezTo>
                  <a:pt x="1558696" y="188880"/>
                  <a:pt x="1658948" y="298079"/>
                  <a:pt x="1717737" y="481846"/>
                </a:cubicBezTo>
                <a:cubicBezTo>
                  <a:pt x="1776526" y="665614"/>
                  <a:pt x="1790938" y="982272"/>
                  <a:pt x="1781094" y="1211272"/>
                </a:cubicBezTo>
                <a:cubicBezTo>
                  <a:pt x="1703793" y="1208310"/>
                  <a:pt x="1444069" y="1210642"/>
                  <a:pt x="1404281" y="1217545"/>
                </a:cubicBezTo>
                <a:cubicBezTo>
                  <a:pt x="1390638" y="931254"/>
                  <a:pt x="1355347" y="715870"/>
                  <a:pt x="1298353" y="578820"/>
                </a:cubicBezTo>
                <a:cubicBezTo>
                  <a:pt x="1241358" y="441770"/>
                  <a:pt x="1184315" y="417626"/>
                  <a:pt x="1062309" y="395243"/>
                </a:cubicBezTo>
                <a:cubicBezTo>
                  <a:pt x="940304" y="372860"/>
                  <a:pt x="675544" y="354247"/>
                  <a:pt x="566320" y="444520"/>
                </a:cubicBezTo>
                <a:cubicBezTo>
                  <a:pt x="457096" y="534794"/>
                  <a:pt x="435761" y="789810"/>
                  <a:pt x="406970" y="936885"/>
                </a:cubicBezTo>
                <a:cubicBezTo>
                  <a:pt x="399773" y="973654"/>
                  <a:pt x="396284" y="1007004"/>
                  <a:pt x="394864" y="1038701"/>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64155E8E-9398-DA45-A74E-8343E37B6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676043">
            <a:off x="24777087" y="-22010"/>
            <a:ext cx="3760067" cy="3222344"/>
          </a:xfrm>
          <a:custGeom>
            <a:avLst/>
            <a:gdLst>
              <a:gd name="connsiteX0" fmla="*/ 394986 w 1783940"/>
              <a:gd name="connsiteY0" fmla="*/ 1075747 h 1217545"/>
              <a:gd name="connsiteX1" fmla="*/ 0 w 1783940"/>
              <a:gd name="connsiteY1" fmla="*/ 941801 h 1217545"/>
              <a:gd name="connsiteX2" fmla="*/ 2787 w 1783940"/>
              <a:gd name="connsiteY2" fmla="*/ 918903 h 1217545"/>
              <a:gd name="connsiteX3" fmla="*/ 23491 w 1783940"/>
              <a:gd name="connsiteY3" fmla="*/ 774677 h 1217545"/>
              <a:gd name="connsiteX4" fmla="*/ 243772 w 1783940"/>
              <a:gd name="connsiteY4" fmla="*/ 195906 h 1217545"/>
              <a:gd name="connsiteX5" fmla="*/ 935707 w 1783940"/>
              <a:gd name="connsiteY5" fmla="*/ 545 h 1217545"/>
              <a:gd name="connsiteX6" fmla="*/ 1428358 w 1783940"/>
              <a:gd name="connsiteY6" fmla="*/ 108663 h 1217545"/>
              <a:gd name="connsiteX7" fmla="*/ 1717737 w 1783940"/>
              <a:gd name="connsiteY7" fmla="*/ 481846 h 1217545"/>
              <a:gd name="connsiteX8" fmla="*/ 1781094 w 1783940"/>
              <a:gd name="connsiteY8" fmla="*/ 1211272 h 1217545"/>
              <a:gd name="connsiteX9" fmla="*/ 1404281 w 1783940"/>
              <a:gd name="connsiteY9" fmla="*/ 1217545 h 1217545"/>
              <a:gd name="connsiteX10" fmla="*/ 1298353 w 1783940"/>
              <a:gd name="connsiteY10" fmla="*/ 578820 h 1217545"/>
              <a:gd name="connsiteX11" fmla="*/ 1062309 w 1783940"/>
              <a:gd name="connsiteY11" fmla="*/ 395243 h 1217545"/>
              <a:gd name="connsiteX12" fmla="*/ 566320 w 1783940"/>
              <a:gd name="connsiteY12" fmla="*/ 444520 h 1217545"/>
              <a:gd name="connsiteX13" fmla="*/ 406970 w 1783940"/>
              <a:gd name="connsiteY13" fmla="*/ 936885 h 1217545"/>
              <a:gd name="connsiteX14" fmla="*/ 394864 w 1783940"/>
              <a:gd name="connsiteY14" fmla="*/ 1038701 h 121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3940" h="1217545">
                <a:moveTo>
                  <a:pt x="394986" y="1075747"/>
                </a:moveTo>
                <a:lnTo>
                  <a:pt x="0" y="941801"/>
                </a:lnTo>
                <a:lnTo>
                  <a:pt x="2787" y="918903"/>
                </a:lnTo>
                <a:cubicBezTo>
                  <a:pt x="6980" y="886647"/>
                  <a:pt x="13387" y="842716"/>
                  <a:pt x="23491" y="774677"/>
                </a:cubicBezTo>
                <a:cubicBezTo>
                  <a:pt x="59417" y="532762"/>
                  <a:pt x="84808" y="357465"/>
                  <a:pt x="243772" y="195906"/>
                </a:cubicBezTo>
                <a:cubicBezTo>
                  <a:pt x="420875" y="37700"/>
                  <a:pt x="505990" y="-5523"/>
                  <a:pt x="935707" y="545"/>
                </a:cubicBezTo>
                <a:cubicBezTo>
                  <a:pt x="1086342" y="4063"/>
                  <a:pt x="1298018" y="28446"/>
                  <a:pt x="1428358" y="108663"/>
                </a:cubicBezTo>
                <a:cubicBezTo>
                  <a:pt x="1558696" y="188880"/>
                  <a:pt x="1658948" y="298079"/>
                  <a:pt x="1717737" y="481846"/>
                </a:cubicBezTo>
                <a:cubicBezTo>
                  <a:pt x="1776526" y="665614"/>
                  <a:pt x="1790938" y="982272"/>
                  <a:pt x="1781094" y="1211272"/>
                </a:cubicBezTo>
                <a:cubicBezTo>
                  <a:pt x="1703793" y="1208310"/>
                  <a:pt x="1444069" y="1210642"/>
                  <a:pt x="1404281" y="1217545"/>
                </a:cubicBezTo>
                <a:cubicBezTo>
                  <a:pt x="1390638" y="931254"/>
                  <a:pt x="1355347" y="715870"/>
                  <a:pt x="1298353" y="578820"/>
                </a:cubicBezTo>
                <a:cubicBezTo>
                  <a:pt x="1241358" y="441770"/>
                  <a:pt x="1184315" y="417626"/>
                  <a:pt x="1062309" y="395243"/>
                </a:cubicBezTo>
                <a:cubicBezTo>
                  <a:pt x="940304" y="372860"/>
                  <a:pt x="675544" y="354247"/>
                  <a:pt x="566320" y="444520"/>
                </a:cubicBezTo>
                <a:cubicBezTo>
                  <a:pt x="457096" y="534794"/>
                  <a:pt x="435761" y="789810"/>
                  <a:pt x="406970" y="936885"/>
                </a:cubicBezTo>
                <a:cubicBezTo>
                  <a:pt x="399773" y="973654"/>
                  <a:pt x="396284" y="1007004"/>
                  <a:pt x="394864" y="1038701"/>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A64369D1-A5DC-5F25-8B0C-560ED662EA9D}"/>
              </a:ext>
            </a:extLst>
          </p:cNvPr>
          <p:cNvSpPr>
            <a:spLocks noGrp="1"/>
          </p:cNvSpPr>
          <p:nvPr>
            <p:ph idx="1"/>
          </p:nvPr>
        </p:nvSpPr>
        <p:spPr>
          <a:xfrm>
            <a:off x="1507832" y="5163677"/>
            <a:ext cx="23063670" cy="14904719"/>
          </a:xfrm>
        </p:spPr>
        <p:txBody>
          <a:bodyPr>
            <a:normAutofit lnSpcReduction="10000"/>
          </a:bodyPr>
          <a:lstStyle/>
          <a:p>
            <a:pPr marL="0" indent="0">
              <a:buNone/>
            </a:pPr>
            <a:r>
              <a:rPr lang="en-GB" sz="6000" dirty="0">
                <a:solidFill>
                  <a:srgbClr val="335B74"/>
                </a:solidFill>
              </a:rPr>
              <a:t>“Even if you're telling me my baby is going to die, I still can't eat" (Bethan). </a:t>
            </a:r>
          </a:p>
          <a:p>
            <a:pPr marL="0" indent="0">
              <a:buNone/>
            </a:pPr>
            <a:endParaRPr lang="en-GB" sz="6000" dirty="0">
              <a:solidFill>
                <a:srgbClr val="335B74"/>
              </a:solidFill>
            </a:endParaRPr>
          </a:p>
          <a:p>
            <a:pPr marL="0" indent="0">
              <a:buNone/>
            </a:pPr>
            <a:r>
              <a:rPr lang="en-GB" sz="6000" dirty="0">
                <a:solidFill>
                  <a:srgbClr val="335B74"/>
                </a:solidFill>
              </a:rPr>
              <a:t>"in a certain way I don't want to be cured" (Ellen). </a:t>
            </a:r>
          </a:p>
          <a:p>
            <a:pPr marL="0" indent="0">
              <a:buNone/>
            </a:pPr>
            <a:endParaRPr lang="en-GB" sz="6000" dirty="0">
              <a:solidFill>
                <a:srgbClr val="335B74"/>
              </a:solidFill>
            </a:endParaRPr>
          </a:p>
          <a:p>
            <a:pPr marL="0" indent="0">
              <a:buNone/>
            </a:pPr>
            <a:r>
              <a:rPr lang="en-GB" sz="6000" dirty="0">
                <a:solidFill>
                  <a:srgbClr val="335B74"/>
                </a:solidFill>
              </a:rPr>
              <a:t>“Obviously tried staying on the pump, but me being me, I sort of found a way around it and I ended up nearly killing myself " (Ellen). </a:t>
            </a:r>
          </a:p>
          <a:p>
            <a:pPr marL="0" indent="0">
              <a:buNone/>
            </a:pPr>
            <a:endParaRPr lang="en-GB" sz="6000" dirty="0">
              <a:solidFill>
                <a:srgbClr val="335B74"/>
              </a:solidFill>
            </a:endParaRPr>
          </a:p>
          <a:p>
            <a:pPr marL="0" indent="0">
              <a:buNone/>
            </a:pPr>
            <a:r>
              <a:rPr lang="en-GB" sz="6000" dirty="0">
                <a:solidFill>
                  <a:srgbClr val="335B74"/>
                </a:solidFill>
              </a:rPr>
              <a:t>"Because I've been like this for such a long time. For me to not have an eating disorder it's scary, because it's like, a part of me. I wouldn't feel like me. I wouldn't feel like myself, you know" (Holly).</a:t>
            </a:r>
          </a:p>
          <a:p>
            <a:pPr marL="0" indent="0">
              <a:buNone/>
            </a:pPr>
            <a:endParaRPr lang="en-GB" sz="6000" dirty="0">
              <a:solidFill>
                <a:srgbClr val="335B74"/>
              </a:solidFill>
            </a:endParaRPr>
          </a:p>
          <a:p>
            <a:pPr marL="0" indent="0">
              <a:buNone/>
            </a:pPr>
            <a:r>
              <a:rPr lang="en-GB" sz="6000" dirty="0">
                <a:solidFill>
                  <a:srgbClr val="335B74"/>
                </a:solidFill>
              </a:rPr>
              <a:t>"I used to be confident. The confident girl. Well, yeah, that just all went to crap, and these things just started going from bad to worse for me, yeah" (Ellen). </a:t>
            </a:r>
          </a:p>
          <a:p>
            <a:pPr marL="0" indent="0">
              <a:buNone/>
            </a:pPr>
            <a:endParaRPr lang="en-GB" sz="4500" dirty="0">
              <a:solidFill>
                <a:srgbClr val="335B74"/>
              </a:solidFill>
            </a:endParaRPr>
          </a:p>
        </p:txBody>
      </p:sp>
      <p:sp>
        <p:nvSpPr>
          <p:cNvPr id="16" name="Freeform: Shape 15">
            <a:extLst>
              <a:ext uri="{FF2B5EF4-FFF2-40B4-BE49-F238E27FC236}">
                <a16:creationId xmlns:a16="http://schemas.microsoft.com/office/drawing/2014/main" id="{91519499-65B5-1C6E-5EC8-2592449DE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980103" flipH="1">
            <a:off x="25712798" y="19474984"/>
            <a:ext cx="4110137" cy="1186825"/>
          </a:xfrm>
          <a:custGeom>
            <a:avLst/>
            <a:gdLst>
              <a:gd name="connsiteX0" fmla="*/ 1646010 w 1695261"/>
              <a:gd name="connsiteY0" fmla="*/ 608126 h 614666"/>
              <a:gd name="connsiteX1" fmla="*/ 1637959 w 1695261"/>
              <a:gd name="connsiteY1" fmla="*/ 614424 h 614666"/>
              <a:gd name="connsiteX2" fmla="*/ 290196 w 1695261"/>
              <a:gd name="connsiteY2" fmla="*/ 430799 h 614666"/>
              <a:gd name="connsiteX3" fmla="*/ 55921 w 1695261"/>
              <a:gd name="connsiteY3" fmla="*/ 393637 h 614666"/>
              <a:gd name="connsiteX4" fmla="*/ 0 w 1695261"/>
              <a:gd name="connsiteY4" fmla="*/ 385475 h 614666"/>
              <a:gd name="connsiteX5" fmla="*/ 359482 w 1695261"/>
              <a:gd name="connsiteY5" fmla="*/ 0 h 614666"/>
              <a:gd name="connsiteX6" fmla="*/ 430814 w 1695261"/>
              <a:gd name="connsiteY6" fmla="*/ 18518 h 614666"/>
              <a:gd name="connsiteX7" fmla="*/ 1695261 w 1695261"/>
              <a:gd name="connsiteY7" fmla="*/ 359251 h 614666"/>
              <a:gd name="connsiteX8" fmla="*/ 1646010 w 1695261"/>
              <a:gd name="connsiteY8" fmla="*/ 608126 h 614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261" h="614666">
                <a:moveTo>
                  <a:pt x="1646010" y="608126"/>
                </a:moveTo>
                <a:cubicBezTo>
                  <a:pt x="1643204" y="613124"/>
                  <a:pt x="1640497" y="615463"/>
                  <a:pt x="1637959" y="614424"/>
                </a:cubicBezTo>
                <a:cubicBezTo>
                  <a:pt x="1590081" y="616941"/>
                  <a:pt x="574150" y="524678"/>
                  <a:pt x="290196" y="430799"/>
                </a:cubicBezTo>
                <a:cubicBezTo>
                  <a:pt x="209014" y="416846"/>
                  <a:pt x="130650" y="404729"/>
                  <a:pt x="55921" y="393637"/>
                </a:cubicBezTo>
                <a:lnTo>
                  <a:pt x="0" y="385475"/>
                </a:lnTo>
                <a:lnTo>
                  <a:pt x="359482" y="0"/>
                </a:lnTo>
                <a:lnTo>
                  <a:pt x="430814" y="18518"/>
                </a:lnTo>
                <a:cubicBezTo>
                  <a:pt x="1003765" y="166657"/>
                  <a:pt x="1652449" y="332077"/>
                  <a:pt x="1695261" y="359251"/>
                </a:cubicBezTo>
                <a:cubicBezTo>
                  <a:pt x="1690153" y="407885"/>
                  <a:pt x="1665655" y="573141"/>
                  <a:pt x="1646010" y="608126"/>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20D3652F-475D-0381-EC5A-8C30E2B24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205915" flipH="1">
            <a:off x="23974891" y="14094368"/>
            <a:ext cx="4206477" cy="2764350"/>
          </a:xfrm>
          <a:custGeom>
            <a:avLst/>
            <a:gdLst>
              <a:gd name="connsiteX0" fmla="*/ 9881 w 1739875"/>
              <a:gd name="connsiteY0" fmla="*/ 509263 h 754659"/>
              <a:gd name="connsiteX1" fmla="*/ 497935 w 1739875"/>
              <a:gd name="connsiteY1" fmla="*/ 71697 h 754659"/>
              <a:gd name="connsiteX2" fmla="*/ 1120625 w 1739875"/>
              <a:gd name="connsiteY2" fmla="*/ 43648 h 754659"/>
              <a:gd name="connsiteX3" fmla="*/ 1608679 w 1739875"/>
              <a:gd name="connsiteY3" fmla="*/ 503653 h 754659"/>
              <a:gd name="connsiteX4" fmla="*/ 1737705 w 1739875"/>
              <a:gd name="connsiteY4" fmla="*/ 744875 h 754659"/>
              <a:gd name="connsiteX5" fmla="*/ 1535751 w 1739875"/>
              <a:gd name="connsiteY5" fmla="*/ 711216 h 754659"/>
              <a:gd name="connsiteX6" fmla="*/ 284762 w 1739875"/>
              <a:gd name="connsiteY6" fmla="*/ 559751 h 754659"/>
              <a:gd name="connsiteX7" fmla="*/ 9881 w 1739875"/>
              <a:gd name="connsiteY7" fmla="*/ 509263 h 754659"/>
              <a:gd name="connsiteX0" fmla="*/ 9881 w 1745871"/>
              <a:gd name="connsiteY0" fmla="*/ 509263 h 755689"/>
              <a:gd name="connsiteX1" fmla="*/ 497935 w 1745871"/>
              <a:gd name="connsiteY1" fmla="*/ 71697 h 755689"/>
              <a:gd name="connsiteX2" fmla="*/ 1120625 w 1745871"/>
              <a:gd name="connsiteY2" fmla="*/ 43648 h 755689"/>
              <a:gd name="connsiteX3" fmla="*/ 1608679 w 1745871"/>
              <a:gd name="connsiteY3" fmla="*/ 503653 h 755689"/>
              <a:gd name="connsiteX4" fmla="*/ 1737705 w 1745871"/>
              <a:gd name="connsiteY4" fmla="*/ 744875 h 755689"/>
              <a:gd name="connsiteX5" fmla="*/ 1426819 w 1745871"/>
              <a:gd name="connsiteY5" fmla="*/ 716950 h 755689"/>
              <a:gd name="connsiteX6" fmla="*/ 284762 w 1745871"/>
              <a:gd name="connsiteY6" fmla="*/ 559751 h 755689"/>
              <a:gd name="connsiteX7" fmla="*/ 9881 w 1745871"/>
              <a:gd name="connsiteY7" fmla="*/ 509263 h 755689"/>
              <a:gd name="connsiteX0" fmla="*/ 9881 w 1864671"/>
              <a:gd name="connsiteY0" fmla="*/ 509263 h 855937"/>
              <a:gd name="connsiteX1" fmla="*/ 497935 w 1864671"/>
              <a:gd name="connsiteY1" fmla="*/ 71697 h 855937"/>
              <a:gd name="connsiteX2" fmla="*/ 1120625 w 1864671"/>
              <a:gd name="connsiteY2" fmla="*/ 43648 h 855937"/>
              <a:gd name="connsiteX3" fmla="*/ 1608679 w 1864671"/>
              <a:gd name="connsiteY3" fmla="*/ 503653 h 855937"/>
              <a:gd name="connsiteX4" fmla="*/ 1860911 w 1864671"/>
              <a:gd name="connsiteY4" fmla="*/ 851040 h 855937"/>
              <a:gd name="connsiteX5" fmla="*/ 1426819 w 1864671"/>
              <a:gd name="connsiteY5" fmla="*/ 716950 h 855937"/>
              <a:gd name="connsiteX6" fmla="*/ 284762 w 1864671"/>
              <a:gd name="connsiteY6" fmla="*/ 559751 h 855937"/>
              <a:gd name="connsiteX7" fmla="*/ 9881 w 1864671"/>
              <a:gd name="connsiteY7" fmla="*/ 509263 h 855937"/>
              <a:gd name="connsiteX0" fmla="*/ 9881 w 1876754"/>
              <a:gd name="connsiteY0" fmla="*/ 501512 h 853026"/>
              <a:gd name="connsiteX1" fmla="*/ 497935 w 1876754"/>
              <a:gd name="connsiteY1" fmla="*/ 63946 h 853026"/>
              <a:gd name="connsiteX2" fmla="*/ 1120625 w 1876754"/>
              <a:gd name="connsiteY2" fmla="*/ 35897 h 853026"/>
              <a:gd name="connsiteX3" fmla="*/ 1718468 w 1876754"/>
              <a:gd name="connsiteY3" fmla="*/ 385272 h 853026"/>
              <a:gd name="connsiteX4" fmla="*/ 1860911 w 1876754"/>
              <a:gd name="connsiteY4" fmla="*/ 843289 h 853026"/>
              <a:gd name="connsiteX5" fmla="*/ 1426819 w 1876754"/>
              <a:gd name="connsiteY5" fmla="*/ 709199 h 853026"/>
              <a:gd name="connsiteX6" fmla="*/ 284762 w 1876754"/>
              <a:gd name="connsiteY6" fmla="*/ 552000 h 853026"/>
              <a:gd name="connsiteX7" fmla="*/ 9881 w 1876754"/>
              <a:gd name="connsiteY7" fmla="*/ 501512 h 853026"/>
              <a:gd name="connsiteX0" fmla="*/ 9881 w 1874221"/>
              <a:gd name="connsiteY0" fmla="*/ 623010 h 974525"/>
              <a:gd name="connsiteX1" fmla="*/ 497935 w 1874221"/>
              <a:gd name="connsiteY1" fmla="*/ 185444 h 974525"/>
              <a:gd name="connsiteX2" fmla="*/ 1272410 w 1874221"/>
              <a:gd name="connsiteY2" fmla="*/ 12874 h 974525"/>
              <a:gd name="connsiteX3" fmla="*/ 1718468 w 1874221"/>
              <a:gd name="connsiteY3" fmla="*/ 506770 h 974525"/>
              <a:gd name="connsiteX4" fmla="*/ 1860911 w 1874221"/>
              <a:gd name="connsiteY4" fmla="*/ 964787 h 974525"/>
              <a:gd name="connsiteX5" fmla="*/ 1426819 w 1874221"/>
              <a:gd name="connsiteY5" fmla="*/ 830697 h 974525"/>
              <a:gd name="connsiteX6" fmla="*/ 284762 w 1874221"/>
              <a:gd name="connsiteY6" fmla="*/ 673498 h 974525"/>
              <a:gd name="connsiteX7" fmla="*/ 9881 w 1874221"/>
              <a:gd name="connsiteY7" fmla="*/ 623010 h 974525"/>
              <a:gd name="connsiteX0" fmla="*/ 4712 w 1869052"/>
              <a:gd name="connsiteY0" fmla="*/ 633304 h 984819"/>
              <a:gd name="connsiteX1" fmla="*/ 402385 w 1869052"/>
              <a:gd name="connsiteY1" fmla="*/ 137323 h 984819"/>
              <a:gd name="connsiteX2" fmla="*/ 1267241 w 1869052"/>
              <a:gd name="connsiteY2" fmla="*/ 23168 h 984819"/>
              <a:gd name="connsiteX3" fmla="*/ 1713299 w 1869052"/>
              <a:gd name="connsiteY3" fmla="*/ 517064 h 984819"/>
              <a:gd name="connsiteX4" fmla="*/ 1855742 w 1869052"/>
              <a:gd name="connsiteY4" fmla="*/ 975081 h 984819"/>
              <a:gd name="connsiteX5" fmla="*/ 1421650 w 1869052"/>
              <a:gd name="connsiteY5" fmla="*/ 840991 h 984819"/>
              <a:gd name="connsiteX6" fmla="*/ 279593 w 1869052"/>
              <a:gd name="connsiteY6" fmla="*/ 683792 h 984819"/>
              <a:gd name="connsiteX7" fmla="*/ 4712 w 1869052"/>
              <a:gd name="connsiteY7" fmla="*/ 633304 h 984819"/>
              <a:gd name="connsiteX0" fmla="*/ 4712 w 1870440"/>
              <a:gd name="connsiteY0" fmla="*/ 633304 h 991310"/>
              <a:gd name="connsiteX1" fmla="*/ 402385 w 1870440"/>
              <a:gd name="connsiteY1" fmla="*/ 137323 h 991310"/>
              <a:gd name="connsiteX2" fmla="*/ 1267241 w 1870440"/>
              <a:gd name="connsiteY2" fmla="*/ 23168 h 991310"/>
              <a:gd name="connsiteX3" fmla="*/ 1713299 w 1870440"/>
              <a:gd name="connsiteY3" fmla="*/ 517064 h 991310"/>
              <a:gd name="connsiteX4" fmla="*/ 1855742 w 1870440"/>
              <a:gd name="connsiteY4" fmla="*/ 975081 h 991310"/>
              <a:gd name="connsiteX5" fmla="*/ 1399477 w 1870440"/>
              <a:gd name="connsiteY5" fmla="*/ 896414 h 991310"/>
              <a:gd name="connsiteX6" fmla="*/ 279593 w 1870440"/>
              <a:gd name="connsiteY6" fmla="*/ 683792 h 991310"/>
              <a:gd name="connsiteX7" fmla="*/ 4712 w 1870440"/>
              <a:gd name="connsiteY7" fmla="*/ 633304 h 991310"/>
              <a:gd name="connsiteX0" fmla="*/ 44 w 1865772"/>
              <a:gd name="connsiteY0" fmla="*/ 633304 h 991310"/>
              <a:gd name="connsiteX1" fmla="*/ 397717 w 1865772"/>
              <a:gd name="connsiteY1" fmla="*/ 137323 h 991310"/>
              <a:gd name="connsiteX2" fmla="*/ 1262573 w 1865772"/>
              <a:gd name="connsiteY2" fmla="*/ 23168 h 991310"/>
              <a:gd name="connsiteX3" fmla="*/ 1708631 w 1865772"/>
              <a:gd name="connsiteY3" fmla="*/ 517064 h 991310"/>
              <a:gd name="connsiteX4" fmla="*/ 1851074 w 1865772"/>
              <a:gd name="connsiteY4" fmla="*/ 975081 h 991310"/>
              <a:gd name="connsiteX5" fmla="*/ 1394809 w 1865772"/>
              <a:gd name="connsiteY5" fmla="*/ 896414 h 991310"/>
              <a:gd name="connsiteX6" fmla="*/ 417748 w 1865772"/>
              <a:gd name="connsiteY6" fmla="*/ 716201 h 991310"/>
              <a:gd name="connsiteX7" fmla="*/ 44 w 1865772"/>
              <a:gd name="connsiteY7" fmla="*/ 633304 h 991310"/>
              <a:gd name="connsiteX0" fmla="*/ 44 w 1865772"/>
              <a:gd name="connsiteY0" fmla="*/ 633304 h 991310"/>
              <a:gd name="connsiteX1" fmla="*/ 397717 w 1865772"/>
              <a:gd name="connsiteY1" fmla="*/ 137323 h 991310"/>
              <a:gd name="connsiteX2" fmla="*/ 1262573 w 1865772"/>
              <a:gd name="connsiteY2" fmla="*/ 23168 h 991310"/>
              <a:gd name="connsiteX3" fmla="*/ 1708631 w 1865772"/>
              <a:gd name="connsiteY3" fmla="*/ 517064 h 991310"/>
              <a:gd name="connsiteX4" fmla="*/ 1851074 w 1865772"/>
              <a:gd name="connsiteY4" fmla="*/ 975081 h 991310"/>
              <a:gd name="connsiteX5" fmla="*/ 1394809 w 1865772"/>
              <a:gd name="connsiteY5" fmla="*/ 896414 h 991310"/>
              <a:gd name="connsiteX6" fmla="*/ 417748 w 1865772"/>
              <a:gd name="connsiteY6" fmla="*/ 716201 h 991310"/>
              <a:gd name="connsiteX7" fmla="*/ 44 w 1865772"/>
              <a:gd name="connsiteY7" fmla="*/ 633304 h 991310"/>
              <a:gd name="connsiteX0" fmla="*/ 46 w 1853519"/>
              <a:gd name="connsiteY0" fmla="*/ 578483 h 990076"/>
              <a:gd name="connsiteX1" fmla="*/ 385464 w 1853519"/>
              <a:gd name="connsiteY1" fmla="*/ 136089 h 990076"/>
              <a:gd name="connsiteX2" fmla="*/ 1250320 w 1853519"/>
              <a:gd name="connsiteY2" fmla="*/ 21934 h 990076"/>
              <a:gd name="connsiteX3" fmla="*/ 1696378 w 1853519"/>
              <a:gd name="connsiteY3" fmla="*/ 515830 h 990076"/>
              <a:gd name="connsiteX4" fmla="*/ 1838821 w 1853519"/>
              <a:gd name="connsiteY4" fmla="*/ 973847 h 990076"/>
              <a:gd name="connsiteX5" fmla="*/ 1382556 w 1853519"/>
              <a:gd name="connsiteY5" fmla="*/ 895180 h 990076"/>
              <a:gd name="connsiteX6" fmla="*/ 405495 w 1853519"/>
              <a:gd name="connsiteY6" fmla="*/ 714967 h 990076"/>
              <a:gd name="connsiteX7" fmla="*/ 46 w 1853519"/>
              <a:gd name="connsiteY7"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591 w 1887615"/>
              <a:gd name="connsiteY6" fmla="*/ 714967 h 990076"/>
              <a:gd name="connsiteX7" fmla="*/ 64968 w 1887615"/>
              <a:gd name="connsiteY7" fmla="*/ 666714 h 990076"/>
              <a:gd name="connsiteX8" fmla="*/ 34142 w 1887615"/>
              <a:gd name="connsiteY8"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756 w 1887615"/>
              <a:gd name="connsiteY6" fmla="*/ 726636 h 990076"/>
              <a:gd name="connsiteX7" fmla="*/ 64968 w 1887615"/>
              <a:gd name="connsiteY7" fmla="*/ 666714 h 990076"/>
              <a:gd name="connsiteX8" fmla="*/ 34142 w 1887615"/>
              <a:gd name="connsiteY8"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756 w 1887615"/>
              <a:gd name="connsiteY6" fmla="*/ 726636 h 990076"/>
              <a:gd name="connsiteX7" fmla="*/ 64968 w 1887615"/>
              <a:gd name="connsiteY7" fmla="*/ 666714 h 990076"/>
              <a:gd name="connsiteX8" fmla="*/ 34142 w 1887615"/>
              <a:gd name="connsiteY8" fmla="*/ 578483 h 990076"/>
              <a:gd name="connsiteX0" fmla="*/ 34142 w 1893656"/>
              <a:gd name="connsiteY0" fmla="*/ 578887 h 990125"/>
              <a:gd name="connsiteX1" fmla="*/ 419560 w 1893656"/>
              <a:gd name="connsiteY1" fmla="*/ 136493 h 990125"/>
              <a:gd name="connsiteX2" fmla="*/ 1284416 w 1893656"/>
              <a:gd name="connsiteY2" fmla="*/ 22338 h 990125"/>
              <a:gd name="connsiteX3" fmla="*/ 1761977 w 1893656"/>
              <a:gd name="connsiteY3" fmla="*/ 522071 h 990125"/>
              <a:gd name="connsiteX4" fmla="*/ 1872917 w 1893656"/>
              <a:gd name="connsiteY4" fmla="*/ 974251 h 990125"/>
              <a:gd name="connsiteX5" fmla="*/ 1416652 w 1893656"/>
              <a:gd name="connsiteY5" fmla="*/ 895584 h 990125"/>
              <a:gd name="connsiteX6" fmla="*/ 439756 w 1893656"/>
              <a:gd name="connsiteY6" fmla="*/ 727040 h 990125"/>
              <a:gd name="connsiteX7" fmla="*/ 64968 w 1893656"/>
              <a:gd name="connsiteY7" fmla="*/ 667118 h 990125"/>
              <a:gd name="connsiteX8" fmla="*/ 34142 w 1893656"/>
              <a:gd name="connsiteY8" fmla="*/ 578887 h 990125"/>
              <a:gd name="connsiteX0" fmla="*/ 34142 w 1890318"/>
              <a:gd name="connsiteY0" fmla="*/ 578887 h 990125"/>
              <a:gd name="connsiteX1" fmla="*/ 419560 w 1890318"/>
              <a:gd name="connsiteY1" fmla="*/ 136493 h 990125"/>
              <a:gd name="connsiteX2" fmla="*/ 1284416 w 1890318"/>
              <a:gd name="connsiteY2" fmla="*/ 22338 h 990125"/>
              <a:gd name="connsiteX3" fmla="*/ 1761977 w 1890318"/>
              <a:gd name="connsiteY3" fmla="*/ 522071 h 990125"/>
              <a:gd name="connsiteX4" fmla="*/ 1872917 w 1890318"/>
              <a:gd name="connsiteY4" fmla="*/ 974251 h 990125"/>
              <a:gd name="connsiteX5" fmla="*/ 1416652 w 1890318"/>
              <a:gd name="connsiteY5" fmla="*/ 895584 h 990125"/>
              <a:gd name="connsiteX6" fmla="*/ 439756 w 1890318"/>
              <a:gd name="connsiteY6" fmla="*/ 727040 h 990125"/>
              <a:gd name="connsiteX7" fmla="*/ 64968 w 1890318"/>
              <a:gd name="connsiteY7" fmla="*/ 667118 h 990125"/>
              <a:gd name="connsiteX8" fmla="*/ 34142 w 1890318"/>
              <a:gd name="connsiteY8" fmla="*/ 578887 h 990125"/>
              <a:gd name="connsiteX0" fmla="*/ 34142 w 1874108"/>
              <a:gd name="connsiteY0" fmla="*/ 578887 h 987469"/>
              <a:gd name="connsiteX1" fmla="*/ 419560 w 1874108"/>
              <a:gd name="connsiteY1" fmla="*/ 136493 h 987469"/>
              <a:gd name="connsiteX2" fmla="*/ 1284416 w 1874108"/>
              <a:gd name="connsiteY2" fmla="*/ 22338 h 987469"/>
              <a:gd name="connsiteX3" fmla="*/ 1761977 w 1874108"/>
              <a:gd name="connsiteY3" fmla="*/ 522071 h 987469"/>
              <a:gd name="connsiteX4" fmla="*/ 1872917 w 1874108"/>
              <a:gd name="connsiteY4" fmla="*/ 974251 h 987469"/>
              <a:gd name="connsiteX5" fmla="*/ 1416652 w 1874108"/>
              <a:gd name="connsiteY5" fmla="*/ 895584 h 987469"/>
              <a:gd name="connsiteX6" fmla="*/ 439756 w 1874108"/>
              <a:gd name="connsiteY6" fmla="*/ 727040 h 987469"/>
              <a:gd name="connsiteX7" fmla="*/ 64968 w 1874108"/>
              <a:gd name="connsiteY7" fmla="*/ 667118 h 987469"/>
              <a:gd name="connsiteX8" fmla="*/ 34142 w 1874108"/>
              <a:gd name="connsiteY8" fmla="*/ 578887 h 987469"/>
              <a:gd name="connsiteX0" fmla="*/ 34142 w 1874269"/>
              <a:gd name="connsiteY0" fmla="*/ 578887 h 980571"/>
              <a:gd name="connsiteX1" fmla="*/ 419560 w 1874269"/>
              <a:gd name="connsiteY1" fmla="*/ 136493 h 980571"/>
              <a:gd name="connsiteX2" fmla="*/ 1284416 w 1874269"/>
              <a:gd name="connsiteY2" fmla="*/ 22338 h 980571"/>
              <a:gd name="connsiteX3" fmla="*/ 1761977 w 1874269"/>
              <a:gd name="connsiteY3" fmla="*/ 522071 h 980571"/>
              <a:gd name="connsiteX4" fmla="*/ 1872917 w 1874269"/>
              <a:gd name="connsiteY4" fmla="*/ 974251 h 980571"/>
              <a:gd name="connsiteX5" fmla="*/ 1416652 w 1874269"/>
              <a:gd name="connsiteY5" fmla="*/ 895584 h 980571"/>
              <a:gd name="connsiteX6" fmla="*/ 439756 w 1874269"/>
              <a:gd name="connsiteY6" fmla="*/ 727040 h 980571"/>
              <a:gd name="connsiteX7" fmla="*/ 64968 w 1874269"/>
              <a:gd name="connsiteY7" fmla="*/ 667118 h 980571"/>
              <a:gd name="connsiteX8" fmla="*/ 34142 w 1874269"/>
              <a:gd name="connsiteY8" fmla="*/ 578887 h 980571"/>
              <a:gd name="connsiteX0" fmla="*/ 34142 w 1888716"/>
              <a:gd name="connsiteY0" fmla="*/ 578887 h 993099"/>
              <a:gd name="connsiteX1" fmla="*/ 419560 w 1888716"/>
              <a:gd name="connsiteY1" fmla="*/ 136493 h 993099"/>
              <a:gd name="connsiteX2" fmla="*/ 1284416 w 1888716"/>
              <a:gd name="connsiteY2" fmla="*/ 22338 h 993099"/>
              <a:gd name="connsiteX3" fmla="*/ 1761977 w 1888716"/>
              <a:gd name="connsiteY3" fmla="*/ 522071 h 993099"/>
              <a:gd name="connsiteX4" fmla="*/ 1872917 w 1888716"/>
              <a:gd name="connsiteY4" fmla="*/ 974251 h 993099"/>
              <a:gd name="connsiteX5" fmla="*/ 1441154 w 1888716"/>
              <a:gd name="connsiteY5" fmla="*/ 914086 h 993099"/>
              <a:gd name="connsiteX6" fmla="*/ 439756 w 1888716"/>
              <a:gd name="connsiteY6" fmla="*/ 727040 h 993099"/>
              <a:gd name="connsiteX7" fmla="*/ 64968 w 1888716"/>
              <a:gd name="connsiteY7" fmla="*/ 667118 h 993099"/>
              <a:gd name="connsiteX8" fmla="*/ 34142 w 1888716"/>
              <a:gd name="connsiteY8" fmla="*/ 578887 h 993099"/>
              <a:gd name="connsiteX0" fmla="*/ 34142 w 1910942"/>
              <a:gd name="connsiteY0" fmla="*/ 578887 h 974312"/>
              <a:gd name="connsiteX1" fmla="*/ 419560 w 1910942"/>
              <a:gd name="connsiteY1" fmla="*/ 136493 h 974312"/>
              <a:gd name="connsiteX2" fmla="*/ 1284416 w 1910942"/>
              <a:gd name="connsiteY2" fmla="*/ 22338 h 974312"/>
              <a:gd name="connsiteX3" fmla="*/ 1761977 w 1910942"/>
              <a:gd name="connsiteY3" fmla="*/ 522071 h 974312"/>
              <a:gd name="connsiteX4" fmla="*/ 1876694 w 1910942"/>
              <a:gd name="connsiteY4" fmla="*/ 900322 h 974312"/>
              <a:gd name="connsiteX5" fmla="*/ 1872917 w 1910942"/>
              <a:gd name="connsiteY5" fmla="*/ 974251 h 974312"/>
              <a:gd name="connsiteX6" fmla="*/ 1441154 w 1910942"/>
              <a:gd name="connsiteY6" fmla="*/ 914086 h 974312"/>
              <a:gd name="connsiteX7" fmla="*/ 439756 w 1910942"/>
              <a:gd name="connsiteY7" fmla="*/ 727040 h 974312"/>
              <a:gd name="connsiteX8" fmla="*/ 64968 w 1910942"/>
              <a:gd name="connsiteY8" fmla="*/ 667118 h 974312"/>
              <a:gd name="connsiteX9" fmla="*/ 34142 w 1910942"/>
              <a:gd name="connsiteY9" fmla="*/ 578887 h 974312"/>
              <a:gd name="connsiteX0" fmla="*/ 34142 w 1899488"/>
              <a:gd name="connsiteY0" fmla="*/ 578887 h 989383"/>
              <a:gd name="connsiteX1" fmla="*/ 419560 w 1899488"/>
              <a:gd name="connsiteY1" fmla="*/ 136493 h 989383"/>
              <a:gd name="connsiteX2" fmla="*/ 1284416 w 1899488"/>
              <a:gd name="connsiteY2" fmla="*/ 22338 h 989383"/>
              <a:gd name="connsiteX3" fmla="*/ 1761977 w 1899488"/>
              <a:gd name="connsiteY3" fmla="*/ 522071 h 989383"/>
              <a:gd name="connsiteX4" fmla="*/ 1876694 w 1899488"/>
              <a:gd name="connsiteY4" fmla="*/ 900322 h 989383"/>
              <a:gd name="connsiteX5" fmla="*/ 1853831 w 1899488"/>
              <a:gd name="connsiteY5" fmla="*/ 989334 h 989383"/>
              <a:gd name="connsiteX6" fmla="*/ 1441154 w 1899488"/>
              <a:gd name="connsiteY6" fmla="*/ 914086 h 989383"/>
              <a:gd name="connsiteX7" fmla="*/ 439756 w 1899488"/>
              <a:gd name="connsiteY7" fmla="*/ 727040 h 989383"/>
              <a:gd name="connsiteX8" fmla="*/ 64968 w 1899488"/>
              <a:gd name="connsiteY8" fmla="*/ 667118 h 989383"/>
              <a:gd name="connsiteX9" fmla="*/ 34142 w 1899488"/>
              <a:gd name="connsiteY9" fmla="*/ 578887 h 989383"/>
              <a:gd name="connsiteX0" fmla="*/ 34142 w 1890632"/>
              <a:gd name="connsiteY0" fmla="*/ 578887 h 993703"/>
              <a:gd name="connsiteX1" fmla="*/ 419560 w 1890632"/>
              <a:gd name="connsiteY1" fmla="*/ 136493 h 993703"/>
              <a:gd name="connsiteX2" fmla="*/ 1284416 w 1890632"/>
              <a:gd name="connsiteY2" fmla="*/ 22338 h 993703"/>
              <a:gd name="connsiteX3" fmla="*/ 1761977 w 1890632"/>
              <a:gd name="connsiteY3" fmla="*/ 522071 h 993703"/>
              <a:gd name="connsiteX4" fmla="*/ 1876694 w 1890632"/>
              <a:gd name="connsiteY4" fmla="*/ 900322 h 993703"/>
              <a:gd name="connsiteX5" fmla="*/ 1853831 w 1890632"/>
              <a:gd name="connsiteY5" fmla="*/ 989334 h 993703"/>
              <a:gd name="connsiteX6" fmla="*/ 1441154 w 1890632"/>
              <a:gd name="connsiteY6" fmla="*/ 914086 h 993703"/>
              <a:gd name="connsiteX7" fmla="*/ 439756 w 1890632"/>
              <a:gd name="connsiteY7" fmla="*/ 727040 h 993703"/>
              <a:gd name="connsiteX8" fmla="*/ 64968 w 1890632"/>
              <a:gd name="connsiteY8" fmla="*/ 667118 h 993703"/>
              <a:gd name="connsiteX9" fmla="*/ 34142 w 1890632"/>
              <a:gd name="connsiteY9" fmla="*/ 578887 h 993703"/>
              <a:gd name="connsiteX0" fmla="*/ 34142 w 1890632"/>
              <a:gd name="connsiteY0" fmla="*/ 578887 h 993703"/>
              <a:gd name="connsiteX1" fmla="*/ 419560 w 1890632"/>
              <a:gd name="connsiteY1" fmla="*/ 136493 h 993703"/>
              <a:gd name="connsiteX2" fmla="*/ 1284416 w 1890632"/>
              <a:gd name="connsiteY2" fmla="*/ 22338 h 993703"/>
              <a:gd name="connsiteX3" fmla="*/ 1761977 w 1890632"/>
              <a:gd name="connsiteY3" fmla="*/ 522071 h 993703"/>
              <a:gd name="connsiteX4" fmla="*/ 1876694 w 1890632"/>
              <a:gd name="connsiteY4" fmla="*/ 900322 h 993703"/>
              <a:gd name="connsiteX5" fmla="*/ 1853831 w 1890632"/>
              <a:gd name="connsiteY5" fmla="*/ 989334 h 993703"/>
              <a:gd name="connsiteX6" fmla="*/ 1441154 w 1890632"/>
              <a:gd name="connsiteY6" fmla="*/ 914086 h 993703"/>
              <a:gd name="connsiteX7" fmla="*/ 439756 w 1890632"/>
              <a:gd name="connsiteY7" fmla="*/ 727040 h 993703"/>
              <a:gd name="connsiteX8" fmla="*/ 64968 w 1890632"/>
              <a:gd name="connsiteY8" fmla="*/ 667118 h 993703"/>
              <a:gd name="connsiteX9" fmla="*/ 34142 w 1890632"/>
              <a:gd name="connsiteY9" fmla="*/ 578887 h 993703"/>
              <a:gd name="connsiteX0" fmla="*/ 15545 w 1872035"/>
              <a:gd name="connsiteY0" fmla="*/ 578887 h 993703"/>
              <a:gd name="connsiteX1" fmla="*/ 400963 w 1872035"/>
              <a:gd name="connsiteY1" fmla="*/ 136493 h 993703"/>
              <a:gd name="connsiteX2" fmla="*/ 1265819 w 1872035"/>
              <a:gd name="connsiteY2" fmla="*/ 22338 h 993703"/>
              <a:gd name="connsiteX3" fmla="*/ 1743380 w 1872035"/>
              <a:gd name="connsiteY3" fmla="*/ 522071 h 993703"/>
              <a:gd name="connsiteX4" fmla="*/ 1858097 w 1872035"/>
              <a:gd name="connsiteY4" fmla="*/ 900322 h 993703"/>
              <a:gd name="connsiteX5" fmla="*/ 1835234 w 1872035"/>
              <a:gd name="connsiteY5" fmla="*/ 989334 h 993703"/>
              <a:gd name="connsiteX6" fmla="*/ 1422557 w 1872035"/>
              <a:gd name="connsiteY6" fmla="*/ 914086 h 993703"/>
              <a:gd name="connsiteX7" fmla="*/ 421159 w 1872035"/>
              <a:gd name="connsiteY7" fmla="*/ 727040 h 993703"/>
              <a:gd name="connsiteX8" fmla="*/ 109376 w 1872035"/>
              <a:gd name="connsiteY8" fmla="*/ 678789 h 993703"/>
              <a:gd name="connsiteX9" fmla="*/ 15545 w 1872035"/>
              <a:gd name="connsiteY9" fmla="*/ 578887 h 993703"/>
              <a:gd name="connsiteX0" fmla="*/ 21358 w 1843514"/>
              <a:gd name="connsiteY0" fmla="*/ 594911 h 994056"/>
              <a:gd name="connsiteX1" fmla="*/ 372442 w 1843514"/>
              <a:gd name="connsiteY1" fmla="*/ 136846 h 994056"/>
              <a:gd name="connsiteX2" fmla="*/ 1237298 w 1843514"/>
              <a:gd name="connsiteY2" fmla="*/ 22691 h 994056"/>
              <a:gd name="connsiteX3" fmla="*/ 1714859 w 1843514"/>
              <a:gd name="connsiteY3" fmla="*/ 522424 h 994056"/>
              <a:gd name="connsiteX4" fmla="*/ 1829576 w 1843514"/>
              <a:gd name="connsiteY4" fmla="*/ 900675 h 994056"/>
              <a:gd name="connsiteX5" fmla="*/ 1806713 w 1843514"/>
              <a:gd name="connsiteY5" fmla="*/ 989687 h 994056"/>
              <a:gd name="connsiteX6" fmla="*/ 1394036 w 1843514"/>
              <a:gd name="connsiteY6" fmla="*/ 914439 h 994056"/>
              <a:gd name="connsiteX7" fmla="*/ 392638 w 1843514"/>
              <a:gd name="connsiteY7" fmla="*/ 727393 h 994056"/>
              <a:gd name="connsiteX8" fmla="*/ 80855 w 1843514"/>
              <a:gd name="connsiteY8" fmla="*/ 679142 h 994056"/>
              <a:gd name="connsiteX9" fmla="*/ 21358 w 1843514"/>
              <a:gd name="connsiteY9" fmla="*/ 594911 h 994056"/>
              <a:gd name="connsiteX0" fmla="*/ 21358 w 1843514"/>
              <a:gd name="connsiteY0" fmla="*/ 597202 h 996347"/>
              <a:gd name="connsiteX1" fmla="*/ 372442 w 1843514"/>
              <a:gd name="connsiteY1" fmla="*/ 139137 h 996347"/>
              <a:gd name="connsiteX2" fmla="*/ 1237298 w 1843514"/>
              <a:gd name="connsiteY2" fmla="*/ 24982 h 996347"/>
              <a:gd name="connsiteX3" fmla="*/ 1714859 w 1843514"/>
              <a:gd name="connsiteY3" fmla="*/ 524715 h 996347"/>
              <a:gd name="connsiteX4" fmla="*/ 1829576 w 1843514"/>
              <a:gd name="connsiteY4" fmla="*/ 902966 h 996347"/>
              <a:gd name="connsiteX5" fmla="*/ 1806713 w 1843514"/>
              <a:gd name="connsiteY5" fmla="*/ 991978 h 996347"/>
              <a:gd name="connsiteX6" fmla="*/ 1394036 w 1843514"/>
              <a:gd name="connsiteY6" fmla="*/ 916730 h 996347"/>
              <a:gd name="connsiteX7" fmla="*/ 392638 w 1843514"/>
              <a:gd name="connsiteY7" fmla="*/ 729684 h 996347"/>
              <a:gd name="connsiteX8" fmla="*/ 80855 w 1843514"/>
              <a:gd name="connsiteY8" fmla="*/ 681433 h 996347"/>
              <a:gd name="connsiteX9" fmla="*/ 21358 w 1843514"/>
              <a:gd name="connsiteY9" fmla="*/ 597202 h 996347"/>
              <a:gd name="connsiteX0" fmla="*/ 21358 w 1843514"/>
              <a:gd name="connsiteY0" fmla="*/ 597202 h 996347"/>
              <a:gd name="connsiteX1" fmla="*/ 372442 w 1843514"/>
              <a:gd name="connsiteY1" fmla="*/ 139137 h 996347"/>
              <a:gd name="connsiteX2" fmla="*/ 1237298 w 1843514"/>
              <a:gd name="connsiteY2" fmla="*/ 24982 h 996347"/>
              <a:gd name="connsiteX3" fmla="*/ 1714859 w 1843514"/>
              <a:gd name="connsiteY3" fmla="*/ 524715 h 996347"/>
              <a:gd name="connsiteX4" fmla="*/ 1829576 w 1843514"/>
              <a:gd name="connsiteY4" fmla="*/ 902966 h 996347"/>
              <a:gd name="connsiteX5" fmla="*/ 1806713 w 1843514"/>
              <a:gd name="connsiteY5" fmla="*/ 991978 h 996347"/>
              <a:gd name="connsiteX6" fmla="*/ 1394036 w 1843514"/>
              <a:gd name="connsiteY6" fmla="*/ 916730 h 996347"/>
              <a:gd name="connsiteX7" fmla="*/ 392638 w 1843514"/>
              <a:gd name="connsiteY7" fmla="*/ 729684 h 996347"/>
              <a:gd name="connsiteX8" fmla="*/ 80855 w 1843514"/>
              <a:gd name="connsiteY8" fmla="*/ 681433 h 996347"/>
              <a:gd name="connsiteX9" fmla="*/ 21358 w 1843514"/>
              <a:gd name="connsiteY9" fmla="*/ 597202 h 996347"/>
              <a:gd name="connsiteX0" fmla="*/ 9840 w 1948135"/>
              <a:gd name="connsiteY0" fmla="*/ 573511 h 993588"/>
              <a:gd name="connsiteX1" fmla="*/ 477063 w 1948135"/>
              <a:gd name="connsiteY1" fmla="*/ 136378 h 993588"/>
              <a:gd name="connsiteX2" fmla="*/ 1341919 w 1948135"/>
              <a:gd name="connsiteY2" fmla="*/ 22223 h 993588"/>
              <a:gd name="connsiteX3" fmla="*/ 1819480 w 1948135"/>
              <a:gd name="connsiteY3" fmla="*/ 521956 h 993588"/>
              <a:gd name="connsiteX4" fmla="*/ 1934197 w 1948135"/>
              <a:gd name="connsiteY4" fmla="*/ 900207 h 993588"/>
              <a:gd name="connsiteX5" fmla="*/ 1911334 w 1948135"/>
              <a:gd name="connsiteY5" fmla="*/ 989219 h 993588"/>
              <a:gd name="connsiteX6" fmla="*/ 1498657 w 1948135"/>
              <a:gd name="connsiteY6" fmla="*/ 913971 h 993588"/>
              <a:gd name="connsiteX7" fmla="*/ 497259 w 1948135"/>
              <a:gd name="connsiteY7" fmla="*/ 726925 h 993588"/>
              <a:gd name="connsiteX8" fmla="*/ 185476 w 1948135"/>
              <a:gd name="connsiteY8" fmla="*/ 678674 h 993588"/>
              <a:gd name="connsiteX9" fmla="*/ 9840 w 1948135"/>
              <a:gd name="connsiteY9" fmla="*/ 573511 h 993588"/>
              <a:gd name="connsiteX0" fmla="*/ 45764 w 1984059"/>
              <a:gd name="connsiteY0" fmla="*/ 573511 h 993588"/>
              <a:gd name="connsiteX1" fmla="*/ 512987 w 1984059"/>
              <a:gd name="connsiteY1" fmla="*/ 136378 h 993588"/>
              <a:gd name="connsiteX2" fmla="*/ 1377843 w 1984059"/>
              <a:gd name="connsiteY2" fmla="*/ 22223 h 993588"/>
              <a:gd name="connsiteX3" fmla="*/ 1855404 w 1984059"/>
              <a:gd name="connsiteY3" fmla="*/ 521956 h 993588"/>
              <a:gd name="connsiteX4" fmla="*/ 1970121 w 1984059"/>
              <a:gd name="connsiteY4" fmla="*/ 900207 h 993588"/>
              <a:gd name="connsiteX5" fmla="*/ 1947258 w 1984059"/>
              <a:gd name="connsiteY5" fmla="*/ 989219 h 993588"/>
              <a:gd name="connsiteX6" fmla="*/ 1534581 w 1984059"/>
              <a:gd name="connsiteY6" fmla="*/ 913971 h 993588"/>
              <a:gd name="connsiteX7" fmla="*/ 533183 w 1984059"/>
              <a:gd name="connsiteY7" fmla="*/ 726925 h 993588"/>
              <a:gd name="connsiteX8" fmla="*/ 72744 w 1984059"/>
              <a:gd name="connsiteY8" fmla="*/ 645571 h 993588"/>
              <a:gd name="connsiteX9" fmla="*/ 45764 w 1984059"/>
              <a:gd name="connsiteY9" fmla="*/ 573511 h 993588"/>
              <a:gd name="connsiteX0" fmla="*/ 45764 w 1984059"/>
              <a:gd name="connsiteY0" fmla="*/ 534317 h 954394"/>
              <a:gd name="connsiteX1" fmla="*/ 512987 w 1984059"/>
              <a:gd name="connsiteY1" fmla="*/ 97184 h 954394"/>
              <a:gd name="connsiteX2" fmla="*/ 1338355 w 1984059"/>
              <a:gd name="connsiteY2" fmla="*/ 29812 h 954394"/>
              <a:gd name="connsiteX3" fmla="*/ 1855404 w 1984059"/>
              <a:gd name="connsiteY3" fmla="*/ 482762 h 954394"/>
              <a:gd name="connsiteX4" fmla="*/ 1970121 w 1984059"/>
              <a:gd name="connsiteY4" fmla="*/ 861013 h 954394"/>
              <a:gd name="connsiteX5" fmla="*/ 1947258 w 1984059"/>
              <a:gd name="connsiteY5" fmla="*/ 950025 h 954394"/>
              <a:gd name="connsiteX6" fmla="*/ 1534581 w 1984059"/>
              <a:gd name="connsiteY6" fmla="*/ 874777 h 954394"/>
              <a:gd name="connsiteX7" fmla="*/ 533183 w 1984059"/>
              <a:gd name="connsiteY7" fmla="*/ 687731 h 954394"/>
              <a:gd name="connsiteX8" fmla="*/ 72744 w 1984059"/>
              <a:gd name="connsiteY8" fmla="*/ 606377 h 954394"/>
              <a:gd name="connsiteX9" fmla="*/ 45764 w 1984059"/>
              <a:gd name="connsiteY9" fmla="*/ 534317 h 954394"/>
              <a:gd name="connsiteX0" fmla="*/ 45764 w 1984059"/>
              <a:gd name="connsiteY0" fmla="*/ 534317 h 954394"/>
              <a:gd name="connsiteX1" fmla="*/ 512987 w 1984059"/>
              <a:gd name="connsiteY1" fmla="*/ 97184 h 954394"/>
              <a:gd name="connsiteX2" fmla="*/ 1338355 w 1984059"/>
              <a:gd name="connsiteY2" fmla="*/ 29812 h 954394"/>
              <a:gd name="connsiteX3" fmla="*/ 1855404 w 1984059"/>
              <a:gd name="connsiteY3" fmla="*/ 482762 h 954394"/>
              <a:gd name="connsiteX4" fmla="*/ 1970121 w 1984059"/>
              <a:gd name="connsiteY4" fmla="*/ 861013 h 954394"/>
              <a:gd name="connsiteX5" fmla="*/ 1947258 w 1984059"/>
              <a:gd name="connsiteY5" fmla="*/ 950025 h 954394"/>
              <a:gd name="connsiteX6" fmla="*/ 1534581 w 1984059"/>
              <a:gd name="connsiteY6" fmla="*/ 874777 h 954394"/>
              <a:gd name="connsiteX7" fmla="*/ 533183 w 1984059"/>
              <a:gd name="connsiteY7" fmla="*/ 687731 h 954394"/>
              <a:gd name="connsiteX8" fmla="*/ 72744 w 1984059"/>
              <a:gd name="connsiteY8" fmla="*/ 606377 h 954394"/>
              <a:gd name="connsiteX9" fmla="*/ 45764 w 1984059"/>
              <a:gd name="connsiteY9" fmla="*/ 534317 h 954394"/>
              <a:gd name="connsiteX0" fmla="*/ 45764 w 2006048"/>
              <a:gd name="connsiteY0" fmla="*/ 534317 h 965213"/>
              <a:gd name="connsiteX1" fmla="*/ 512987 w 2006048"/>
              <a:gd name="connsiteY1" fmla="*/ 97184 h 965213"/>
              <a:gd name="connsiteX2" fmla="*/ 1338355 w 2006048"/>
              <a:gd name="connsiteY2" fmla="*/ 29812 h 965213"/>
              <a:gd name="connsiteX3" fmla="*/ 1855404 w 2006048"/>
              <a:gd name="connsiteY3" fmla="*/ 482762 h 965213"/>
              <a:gd name="connsiteX4" fmla="*/ 1991773 w 2006048"/>
              <a:gd name="connsiteY4" fmla="*/ 918378 h 965213"/>
              <a:gd name="connsiteX5" fmla="*/ 1947258 w 2006048"/>
              <a:gd name="connsiteY5" fmla="*/ 950025 h 965213"/>
              <a:gd name="connsiteX6" fmla="*/ 1534581 w 2006048"/>
              <a:gd name="connsiteY6" fmla="*/ 874777 h 965213"/>
              <a:gd name="connsiteX7" fmla="*/ 533183 w 2006048"/>
              <a:gd name="connsiteY7" fmla="*/ 687731 h 965213"/>
              <a:gd name="connsiteX8" fmla="*/ 72744 w 2006048"/>
              <a:gd name="connsiteY8" fmla="*/ 606377 h 965213"/>
              <a:gd name="connsiteX9" fmla="*/ 45764 w 2006048"/>
              <a:gd name="connsiteY9" fmla="*/ 534317 h 965213"/>
              <a:gd name="connsiteX0" fmla="*/ 45764 w 2000586"/>
              <a:gd name="connsiteY0" fmla="*/ 534317 h 953030"/>
              <a:gd name="connsiteX1" fmla="*/ 512987 w 2000586"/>
              <a:gd name="connsiteY1" fmla="*/ 97184 h 953030"/>
              <a:gd name="connsiteX2" fmla="*/ 1338355 w 2000586"/>
              <a:gd name="connsiteY2" fmla="*/ 29812 h 953030"/>
              <a:gd name="connsiteX3" fmla="*/ 1855404 w 2000586"/>
              <a:gd name="connsiteY3" fmla="*/ 482762 h 953030"/>
              <a:gd name="connsiteX4" fmla="*/ 1991773 w 2000586"/>
              <a:gd name="connsiteY4" fmla="*/ 918378 h 953030"/>
              <a:gd name="connsiteX5" fmla="*/ 1947258 w 2000586"/>
              <a:gd name="connsiteY5" fmla="*/ 950025 h 953030"/>
              <a:gd name="connsiteX6" fmla="*/ 1534581 w 2000586"/>
              <a:gd name="connsiteY6" fmla="*/ 874777 h 953030"/>
              <a:gd name="connsiteX7" fmla="*/ 533183 w 2000586"/>
              <a:gd name="connsiteY7" fmla="*/ 687731 h 953030"/>
              <a:gd name="connsiteX8" fmla="*/ 72744 w 2000586"/>
              <a:gd name="connsiteY8" fmla="*/ 606377 h 953030"/>
              <a:gd name="connsiteX9" fmla="*/ 45764 w 2000586"/>
              <a:gd name="connsiteY9" fmla="*/ 534317 h 953030"/>
              <a:gd name="connsiteX0" fmla="*/ 45764 w 2000586"/>
              <a:gd name="connsiteY0" fmla="*/ 539083 h 957796"/>
              <a:gd name="connsiteX1" fmla="*/ 512987 w 2000586"/>
              <a:gd name="connsiteY1" fmla="*/ 101950 h 957796"/>
              <a:gd name="connsiteX2" fmla="*/ 1302659 w 2000586"/>
              <a:gd name="connsiteY2" fmla="*/ 28602 h 957796"/>
              <a:gd name="connsiteX3" fmla="*/ 1855404 w 2000586"/>
              <a:gd name="connsiteY3" fmla="*/ 487528 h 957796"/>
              <a:gd name="connsiteX4" fmla="*/ 1991773 w 2000586"/>
              <a:gd name="connsiteY4" fmla="*/ 923144 h 957796"/>
              <a:gd name="connsiteX5" fmla="*/ 1947258 w 2000586"/>
              <a:gd name="connsiteY5" fmla="*/ 954791 h 957796"/>
              <a:gd name="connsiteX6" fmla="*/ 1534581 w 2000586"/>
              <a:gd name="connsiteY6" fmla="*/ 879543 h 957796"/>
              <a:gd name="connsiteX7" fmla="*/ 533183 w 2000586"/>
              <a:gd name="connsiteY7" fmla="*/ 692497 h 957796"/>
              <a:gd name="connsiteX8" fmla="*/ 72744 w 2000586"/>
              <a:gd name="connsiteY8" fmla="*/ 611143 h 957796"/>
              <a:gd name="connsiteX9" fmla="*/ 45764 w 2000586"/>
              <a:gd name="connsiteY9" fmla="*/ 539083 h 957796"/>
              <a:gd name="connsiteX0" fmla="*/ 45764 w 2006017"/>
              <a:gd name="connsiteY0" fmla="*/ 538435 h 970879"/>
              <a:gd name="connsiteX1" fmla="*/ 512987 w 2006017"/>
              <a:gd name="connsiteY1" fmla="*/ 101302 h 970879"/>
              <a:gd name="connsiteX2" fmla="*/ 1302659 w 2006017"/>
              <a:gd name="connsiteY2" fmla="*/ 27954 h 970879"/>
              <a:gd name="connsiteX3" fmla="*/ 1836757 w 2006017"/>
              <a:gd name="connsiteY3" fmla="*/ 478081 h 970879"/>
              <a:gd name="connsiteX4" fmla="*/ 1991773 w 2006017"/>
              <a:gd name="connsiteY4" fmla="*/ 922496 h 970879"/>
              <a:gd name="connsiteX5" fmla="*/ 1947258 w 2006017"/>
              <a:gd name="connsiteY5" fmla="*/ 954143 h 970879"/>
              <a:gd name="connsiteX6" fmla="*/ 1534581 w 2006017"/>
              <a:gd name="connsiteY6" fmla="*/ 878895 h 970879"/>
              <a:gd name="connsiteX7" fmla="*/ 533183 w 2006017"/>
              <a:gd name="connsiteY7" fmla="*/ 691849 h 970879"/>
              <a:gd name="connsiteX8" fmla="*/ 72744 w 2006017"/>
              <a:gd name="connsiteY8" fmla="*/ 610495 h 970879"/>
              <a:gd name="connsiteX9" fmla="*/ 45764 w 2006017"/>
              <a:gd name="connsiteY9" fmla="*/ 538435 h 970879"/>
              <a:gd name="connsiteX0" fmla="*/ 45764 w 2001312"/>
              <a:gd name="connsiteY0" fmla="*/ 538435 h 968966"/>
              <a:gd name="connsiteX1" fmla="*/ 512987 w 2001312"/>
              <a:gd name="connsiteY1" fmla="*/ 101302 h 968966"/>
              <a:gd name="connsiteX2" fmla="*/ 1302659 w 2001312"/>
              <a:gd name="connsiteY2" fmla="*/ 27954 h 968966"/>
              <a:gd name="connsiteX3" fmla="*/ 1836757 w 2001312"/>
              <a:gd name="connsiteY3" fmla="*/ 478081 h 968966"/>
              <a:gd name="connsiteX4" fmla="*/ 1991773 w 2001312"/>
              <a:gd name="connsiteY4" fmla="*/ 922496 h 968966"/>
              <a:gd name="connsiteX5" fmla="*/ 1947258 w 2001312"/>
              <a:gd name="connsiteY5" fmla="*/ 954143 h 968966"/>
              <a:gd name="connsiteX6" fmla="*/ 1534581 w 2001312"/>
              <a:gd name="connsiteY6" fmla="*/ 878895 h 968966"/>
              <a:gd name="connsiteX7" fmla="*/ 533183 w 2001312"/>
              <a:gd name="connsiteY7" fmla="*/ 691849 h 968966"/>
              <a:gd name="connsiteX8" fmla="*/ 72744 w 2001312"/>
              <a:gd name="connsiteY8" fmla="*/ 610495 h 968966"/>
              <a:gd name="connsiteX9" fmla="*/ 45764 w 2001312"/>
              <a:gd name="connsiteY9" fmla="*/ 538435 h 968966"/>
              <a:gd name="connsiteX0" fmla="*/ 45764 w 1997670"/>
              <a:gd name="connsiteY0" fmla="*/ 538435 h 954720"/>
              <a:gd name="connsiteX1" fmla="*/ 512987 w 1997670"/>
              <a:gd name="connsiteY1" fmla="*/ 101302 h 954720"/>
              <a:gd name="connsiteX2" fmla="*/ 1302659 w 1997670"/>
              <a:gd name="connsiteY2" fmla="*/ 27954 h 954720"/>
              <a:gd name="connsiteX3" fmla="*/ 1836757 w 1997670"/>
              <a:gd name="connsiteY3" fmla="*/ 478081 h 954720"/>
              <a:gd name="connsiteX4" fmla="*/ 1991773 w 1997670"/>
              <a:gd name="connsiteY4" fmla="*/ 922496 h 954720"/>
              <a:gd name="connsiteX5" fmla="*/ 1947258 w 1997670"/>
              <a:gd name="connsiteY5" fmla="*/ 954143 h 954720"/>
              <a:gd name="connsiteX6" fmla="*/ 1534581 w 1997670"/>
              <a:gd name="connsiteY6" fmla="*/ 878895 h 954720"/>
              <a:gd name="connsiteX7" fmla="*/ 533183 w 1997670"/>
              <a:gd name="connsiteY7" fmla="*/ 691849 h 954720"/>
              <a:gd name="connsiteX8" fmla="*/ 72744 w 1997670"/>
              <a:gd name="connsiteY8" fmla="*/ 610495 h 954720"/>
              <a:gd name="connsiteX9" fmla="*/ 45764 w 1997670"/>
              <a:gd name="connsiteY9" fmla="*/ 538435 h 954720"/>
              <a:gd name="connsiteX0" fmla="*/ 44343 w 1996249"/>
              <a:gd name="connsiteY0" fmla="*/ 538435 h 954720"/>
              <a:gd name="connsiteX1" fmla="*/ 511566 w 1996249"/>
              <a:gd name="connsiteY1" fmla="*/ 101302 h 954720"/>
              <a:gd name="connsiteX2" fmla="*/ 1301238 w 1996249"/>
              <a:gd name="connsiteY2" fmla="*/ 27954 h 954720"/>
              <a:gd name="connsiteX3" fmla="*/ 1835336 w 1996249"/>
              <a:gd name="connsiteY3" fmla="*/ 478081 h 954720"/>
              <a:gd name="connsiteX4" fmla="*/ 1990352 w 1996249"/>
              <a:gd name="connsiteY4" fmla="*/ 922496 h 954720"/>
              <a:gd name="connsiteX5" fmla="*/ 1945837 w 1996249"/>
              <a:gd name="connsiteY5" fmla="*/ 954143 h 954720"/>
              <a:gd name="connsiteX6" fmla="*/ 1533160 w 1996249"/>
              <a:gd name="connsiteY6" fmla="*/ 878895 h 954720"/>
              <a:gd name="connsiteX7" fmla="*/ 531762 w 1996249"/>
              <a:gd name="connsiteY7" fmla="*/ 691849 h 954720"/>
              <a:gd name="connsiteX8" fmla="*/ 71323 w 1996249"/>
              <a:gd name="connsiteY8" fmla="*/ 610495 h 954720"/>
              <a:gd name="connsiteX9" fmla="*/ 44343 w 1996249"/>
              <a:gd name="connsiteY9" fmla="*/ 538435 h 954720"/>
              <a:gd name="connsiteX0" fmla="*/ 38388 w 1990294"/>
              <a:gd name="connsiteY0" fmla="*/ 538435 h 954720"/>
              <a:gd name="connsiteX1" fmla="*/ 505611 w 1990294"/>
              <a:gd name="connsiteY1" fmla="*/ 101302 h 954720"/>
              <a:gd name="connsiteX2" fmla="*/ 1295283 w 1990294"/>
              <a:gd name="connsiteY2" fmla="*/ 27954 h 954720"/>
              <a:gd name="connsiteX3" fmla="*/ 1829381 w 1990294"/>
              <a:gd name="connsiteY3" fmla="*/ 478081 h 954720"/>
              <a:gd name="connsiteX4" fmla="*/ 1984397 w 1990294"/>
              <a:gd name="connsiteY4" fmla="*/ 922496 h 954720"/>
              <a:gd name="connsiteX5" fmla="*/ 1939882 w 1990294"/>
              <a:gd name="connsiteY5" fmla="*/ 954143 h 954720"/>
              <a:gd name="connsiteX6" fmla="*/ 1527205 w 1990294"/>
              <a:gd name="connsiteY6" fmla="*/ 878895 h 954720"/>
              <a:gd name="connsiteX7" fmla="*/ 525807 w 1990294"/>
              <a:gd name="connsiteY7" fmla="*/ 691849 h 954720"/>
              <a:gd name="connsiteX8" fmla="*/ 65368 w 1990294"/>
              <a:gd name="connsiteY8" fmla="*/ 610495 h 954720"/>
              <a:gd name="connsiteX9" fmla="*/ 38388 w 1990294"/>
              <a:gd name="connsiteY9" fmla="*/ 538435 h 954720"/>
              <a:gd name="connsiteX0" fmla="*/ 33188 w 1985094"/>
              <a:gd name="connsiteY0" fmla="*/ 538435 h 954720"/>
              <a:gd name="connsiteX1" fmla="*/ 500411 w 1985094"/>
              <a:gd name="connsiteY1" fmla="*/ 101302 h 954720"/>
              <a:gd name="connsiteX2" fmla="*/ 1290083 w 1985094"/>
              <a:gd name="connsiteY2" fmla="*/ 27954 h 954720"/>
              <a:gd name="connsiteX3" fmla="*/ 1824181 w 1985094"/>
              <a:gd name="connsiteY3" fmla="*/ 478081 h 954720"/>
              <a:gd name="connsiteX4" fmla="*/ 1979197 w 1985094"/>
              <a:gd name="connsiteY4" fmla="*/ 922496 h 954720"/>
              <a:gd name="connsiteX5" fmla="*/ 1934682 w 1985094"/>
              <a:gd name="connsiteY5" fmla="*/ 954143 h 954720"/>
              <a:gd name="connsiteX6" fmla="*/ 1522005 w 1985094"/>
              <a:gd name="connsiteY6" fmla="*/ 878895 h 954720"/>
              <a:gd name="connsiteX7" fmla="*/ 520607 w 1985094"/>
              <a:gd name="connsiteY7" fmla="*/ 691849 h 954720"/>
              <a:gd name="connsiteX8" fmla="*/ 60168 w 1985094"/>
              <a:gd name="connsiteY8" fmla="*/ 610495 h 954720"/>
              <a:gd name="connsiteX9" fmla="*/ 33188 w 1985094"/>
              <a:gd name="connsiteY9" fmla="*/ 538435 h 9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5094" h="954720">
                <a:moveTo>
                  <a:pt x="33188" y="538435"/>
                </a:moveTo>
                <a:cubicBezTo>
                  <a:pt x="88814" y="464808"/>
                  <a:pt x="290929" y="186382"/>
                  <a:pt x="500411" y="101302"/>
                </a:cubicBezTo>
                <a:cubicBezTo>
                  <a:pt x="709894" y="16222"/>
                  <a:pt x="1069455" y="-34842"/>
                  <a:pt x="1290083" y="27954"/>
                </a:cubicBezTo>
                <a:cubicBezTo>
                  <a:pt x="1510711" y="90750"/>
                  <a:pt x="1709329" y="328991"/>
                  <a:pt x="1824181" y="478081"/>
                </a:cubicBezTo>
                <a:cubicBezTo>
                  <a:pt x="1939033" y="627171"/>
                  <a:pt x="1968978" y="889429"/>
                  <a:pt x="1979197" y="922496"/>
                </a:cubicBezTo>
                <a:cubicBezTo>
                  <a:pt x="1989416" y="955563"/>
                  <a:pt x="1992690" y="955931"/>
                  <a:pt x="1934682" y="954143"/>
                </a:cubicBezTo>
                <a:cubicBezTo>
                  <a:pt x="1876674" y="952355"/>
                  <a:pt x="1522005" y="878895"/>
                  <a:pt x="1522005" y="878895"/>
                </a:cubicBezTo>
                <a:lnTo>
                  <a:pt x="520607" y="691849"/>
                </a:lnTo>
                <a:cubicBezTo>
                  <a:pt x="296090" y="649646"/>
                  <a:pt x="124891" y="627844"/>
                  <a:pt x="60168" y="610495"/>
                </a:cubicBezTo>
                <a:cubicBezTo>
                  <a:pt x="-4555" y="593146"/>
                  <a:pt x="-22438" y="612062"/>
                  <a:pt x="33188" y="538435"/>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8199B69-BD9B-B271-43F9-EEA697BB2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28597560" y="13714879"/>
            <a:ext cx="1016877" cy="1285599"/>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2" name="Group 21">
            <a:extLst>
              <a:ext uri="{FF2B5EF4-FFF2-40B4-BE49-F238E27FC236}">
                <a16:creationId xmlns:a16="http://schemas.microsoft.com/office/drawing/2014/main" id="{2187B9EB-B3A9-FADF-CB67-FC51A46B507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873807">
            <a:off x="24552784" y="8039496"/>
            <a:ext cx="4004575" cy="4810983"/>
            <a:chOff x="11748101" y="3114058"/>
            <a:chExt cx="1284318" cy="1937410"/>
          </a:xfrm>
        </p:grpSpPr>
        <p:sp>
          <p:nvSpPr>
            <p:cNvPr id="23" name="Freeform: Shape 22">
              <a:extLst>
                <a:ext uri="{FF2B5EF4-FFF2-40B4-BE49-F238E27FC236}">
                  <a16:creationId xmlns:a16="http://schemas.microsoft.com/office/drawing/2014/main" id="{69DDB857-580C-41F3-6AD4-6CDDF38225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748101" y="3114058"/>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4A5911D-E5D3-4C5F-6615-7AEC3EE3FF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748101" y="3114058"/>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3">
                <a:lumMod val="20000"/>
                <a:lumOff val="80000"/>
                <a:alpha val="4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6" name="Freeform: Shape 25">
            <a:extLst>
              <a:ext uri="{FF2B5EF4-FFF2-40B4-BE49-F238E27FC236}">
                <a16:creationId xmlns:a16="http://schemas.microsoft.com/office/drawing/2014/main" id="{D41C1BCA-CB83-11AD-4A24-A904F671C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205915" flipH="1">
            <a:off x="23990307" y="14094365"/>
            <a:ext cx="4206476" cy="2764350"/>
          </a:xfrm>
          <a:custGeom>
            <a:avLst/>
            <a:gdLst>
              <a:gd name="connsiteX0" fmla="*/ 9881 w 1739875"/>
              <a:gd name="connsiteY0" fmla="*/ 509263 h 754659"/>
              <a:gd name="connsiteX1" fmla="*/ 497935 w 1739875"/>
              <a:gd name="connsiteY1" fmla="*/ 71697 h 754659"/>
              <a:gd name="connsiteX2" fmla="*/ 1120625 w 1739875"/>
              <a:gd name="connsiteY2" fmla="*/ 43648 h 754659"/>
              <a:gd name="connsiteX3" fmla="*/ 1608679 w 1739875"/>
              <a:gd name="connsiteY3" fmla="*/ 503653 h 754659"/>
              <a:gd name="connsiteX4" fmla="*/ 1737705 w 1739875"/>
              <a:gd name="connsiteY4" fmla="*/ 744875 h 754659"/>
              <a:gd name="connsiteX5" fmla="*/ 1535751 w 1739875"/>
              <a:gd name="connsiteY5" fmla="*/ 711216 h 754659"/>
              <a:gd name="connsiteX6" fmla="*/ 284762 w 1739875"/>
              <a:gd name="connsiteY6" fmla="*/ 559751 h 754659"/>
              <a:gd name="connsiteX7" fmla="*/ 9881 w 1739875"/>
              <a:gd name="connsiteY7" fmla="*/ 509263 h 754659"/>
              <a:gd name="connsiteX0" fmla="*/ 9881 w 1745871"/>
              <a:gd name="connsiteY0" fmla="*/ 509263 h 755689"/>
              <a:gd name="connsiteX1" fmla="*/ 497935 w 1745871"/>
              <a:gd name="connsiteY1" fmla="*/ 71697 h 755689"/>
              <a:gd name="connsiteX2" fmla="*/ 1120625 w 1745871"/>
              <a:gd name="connsiteY2" fmla="*/ 43648 h 755689"/>
              <a:gd name="connsiteX3" fmla="*/ 1608679 w 1745871"/>
              <a:gd name="connsiteY3" fmla="*/ 503653 h 755689"/>
              <a:gd name="connsiteX4" fmla="*/ 1737705 w 1745871"/>
              <a:gd name="connsiteY4" fmla="*/ 744875 h 755689"/>
              <a:gd name="connsiteX5" fmla="*/ 1426819 w 1745871"/>
              <a:gd name="connsiteY5" fmla="*/ 716950 h 755689"/>
              <a:gd name="connsiteX6" fmla="*/ 284762 w 1745871"/>
              <a:gd name="connsiteY6" fmla="*/ 559751 h 755689"/>
              <a:gd name="connsiteX7" fmla="*/ 9881 w 1745871"/>
              <a:gd name="connsiteY7" fmla="*/ 509263 h 755689"/>
              <a:gd name="connsiteX0" fmla="*/ 9881 w 1864671"/>
              <a:gd name="connsiteY0" fmla="*/ 509263 h 855937"/>
              <a:gd name="connsiteX1" fmla="*/ 497935 w 1864671"/>
              <a:gd name="connsiteY1" fmla="*/ 71697 h 855937"/>
              <a:gd name="connsiteX2" fmla="*/ 1120625 w 1864671"/>
              <a:gd name="connsiteY2" fmla="*/ 43648 h 855937"/>
              <a:gd name="connsiteX3" fmla="*/ 1608679 w 1864671"/>
              <a:gd name="connsiteY3" fmla="*/ 503653 h 855937"/>
              <a:gd name="connsiteX4" fmla="*/ 1860911 w 1864671"/>
              <a:gd name="connsiteY4" fmla="*/ 851040 h 855937"/>
              <a:gd name="connsiteX5" fmla="*/ 1426819 w 1864671"/>
              <a:gd name="connsiteY5" fmla="*/ 716950 h 855937"/>
              <a:gd name="connsiteX6" fmla="*/ 284762 w 1864671"/>
              <a:gd name="connsiteY6" fmla="*/ 559751 h 855937"/>
              <a:gd name="connsiteX7" fmla="*/ 9881 w 1864671"/>
              <a:gd name="connsiteY7" fmla="*/ 509263 h 855937"/>
              <a:gd name="connsiteX0" fmla="*/ 9881 w 1876754"/>
              <a:gd name="connsiteY0" fmla="*/ 501512 h 853026"/>
              <a:gd name="connsiteX1" fmla="*/ 497935 w 1876754"/>
              <a:gd name="connsiteY1" fmla="*/ 63946 h 853026"/>
              <a:gd name="connsiteX2" fmla="*/ 1120625 w 1876754"/>
              <a:gd name="connsiteY2" fmla="*/ 35897 h 853026"/>
              <a:gd name="connsiteX3" fmla="*/ 1718468 w 1876754"/>
              <a:gd name="connsiteY3" fmla="*/ 385272 h 853026"/>
              <a:gd name="connsiteX4" fmla="*/ 1860911 w 1876754"/>
              <a:gd name="connsiteY4" fmla="*/ 843289 h 853026"/>
              <a:gd name="connsiteX5" fmla="*/ 1426819 w 1876754"/>
              <a:gd name="connsiteY5" fmla="*/ 709199 h 853026"/>
              <a:gd name="connsiteX6" fmla="*/ 284762 w 1876754"/>
              <a:gd name="connsiteY6" fmla="*/ 552000 h 853026"/>
              <a:gd name="connsiteX7" fmla="*/ 9881 w 1876754"/>
              <a:gd name="connsiteY7" fmla="*/ 501512 h 853026"/>
              <a:gd name="connsiteX0" fmla="*/ 9881 w 1874221"/>
              <a:gd name="connsiteY0" fmla="*/ 623010 h 974525"/>
              <a:gd name="connsiteX1" fmla="*/ 497935 w 1874221"/>
              <a:gd name="connsiteY1" fmla="*/ 185444 h 974525"/>
              <a:gd name="connsiteX2" fmla="*/ 1272410 w 1874221"/>
              <a:gd name="connsiteY2" fmla="*/ 12874 h 974525"/>
              <a:gd name="connsiteX3" fmla="*/ 1718468 w 1874221"/>
              <a:gd name="connsiteY3" fmla="*/ 506770 h 974525"/>
              <a:gd name="connsiteX4" fmla="*/ 1860911 w 1874221"/>
              <a:gd name="connsiteY4" fmla="*/ 964787 h 974525"/>
              <a:gd name="connsiteX5" fmla="*/ 1426819 w 1874221"/>
              <a:gd name="connsiteY5" fmla="*/ 830697 h 974525"/>
              <a:gd name="connsiteX6" fmla="*/ 284762 w 1874221"/>
              <a:gd name="connsiteY6" fmla="*/ 673498 h 974525"/>
              <a:gd name="connsiteX7" fmla="*/ 9881 w 1874221"/>
              <a:gd name="connsiteY7" fmla="*/ 623010 h 974525"/>
              <a:gd name="connsiteX0" fmla="*/ 4712 w 1869052"/>
              <a:gd name="connsiteY0" fmla="*/ 633304 h 984819"/>
              <a:gd name="connsiteX1" fmla="*/ 402385 w 1869052"/>
              <a:gd name="connsiteY1" fmla="*/ 137323 h 984819"/>
              <a:gd name="connsiteX2" fmla="*/ 1267241 w 1869052"/>
              <a:gd name="connsiteY2" fmla="*/ 23168 h 984819"/>
              <a:gd name="connsiteX3" fmla="*/ 1713299 w 1869052"/>
              <a:gd name="connsiteY3" fmla="*/ 517064 h 984819"/>
              <a:gd name="connsiteX4" fmla="*/ 1855742 w 1869052"/>
              <a:gd name="connsiteY4" fmla="*/ 975081 h 984819"/>
              <a:gd name="connsiteX5" fmla="*/ 1421650 w 1869052"/>
              <a:gd name="connsiteY5" fmla="*/ 840991 h 984819"/>
              <a:gd name="connsiteX6" fmla="*/ 279593 w 1869052"/>
              <a:gd name="connsiteY6" fmla="*/ 683792 h 984819"/>
              <a:gd name="connsiteX7" fmla="*/ 4712 w 1869052"/>
              <a:gd name="connsiteY7" fmla="*/ 633304 h 984819"/>
              <a:gd name="connsiteX0" fmla="*/ 4712 w 1870440"/>
              <a:gd name="connsiteY0" fmla="*/ 633304 h 991310"/>
              <a:gd name="connsiteX1" fmla="*/ 402385 w 1870440"/>
              <a:gd name="connsiteY1" fmla="*/ 137323 h 991310"/>
              <a:gd name="connsiteX2" fmla="*/ 1267241 w 1870440"/>
              <a:gd name="connsiteY2" fmla="*/ 23168 h 991310"/>
              <a:gd name="connsiteX3" fmla="*/ 1713299 w 1870440"/>
              <a:gd name="connsiteY3" fmla="*/ 517064 h 991310"/>
              <a:gd name="connsiteX4" fmla="*/ 1855742 w 1870440"/>
              <a:gd name="connsiteY4" fmla="*/ 975081 h 991310"/>
              <a:gd name="connsiteX5" fmla="*/ 1399477 w 1870440"/>
              <a:gd name="connsiteY5" fmla="*/ 896414 h 991310"/>
              <a:gd name="connsiteX6" fmla="*/ 279593 w 1870440"/>
              <a:gd name="connsiteY6" fmla="*/ 683792 h 991310"/>
              <a:gd name="connsiteX7" fmla="*/ 4712 w 1870440"/>
              <a:gd name="connsiteY7" fmla="*/ 633304 h 991310"/>
              <a:gd name="connsiteX0" fmla="*/ 44 w 1865772"/>
              <a:gd name="connsiteY0" fmla="*/ 633304 h 991310"/>
              <a:gd name="connsiteX1" fmla="*/ 397717 w 1865772"/>
              <a:gd name="connsiteY1" fmla="*/ 137323 h 991310"/>
              <a:gd name="connsiteX2" fmla="*/ 1262573 w 1865772"/>
              <a:gd name="connsiteY2" fmla="*/ 23168 h 991310"/>
              <a:gd name="connsiteX3" fmla="*/ 1708631 w 1865772"/>
              <a:gd name="connsiteY3" fmla="*/ 517064 h 991310"/>
              <a:gd name="connsiteX4" fmla="*/ 1851074 w 1865772"/>
              <a:gd name="connsiteY4" fmla="*/ 975081 h 991310"/>
              <a:gd name="connsiteX5" fmla="*/ 1394809 w 1865772"/>
              <a:gd name="connsiteY5" fmla="*/ 896414 h 991310"/>
              <a:gd name="connsiteX6" fmla="*/ 417748 w 1865772"/>
              <a:gd name="connsiteY6" fmla="*/ 716201 h 991310"/>
              <a:gd name="connsiteX7" fmla="*/ 44 w 1865772"/>
              <a:gd name="connsiteY7" fmla="*/ 633304 h 991310"/>
              <a:gd name="connsiteX0" fmla="*/ 44 w 1865772"/>
              <a:gd name="connsiteY0" fmla="*/ 633304 h 991310"/>
              <a:gd name="connsiteX1" fmla="*/ 397717 w 1865772"/>
              <a:gd name="connsiteY1" fmla="*/ 137323 h 991310"/>
              <a:gd name="connsiteX2" fmla="*/ 1262573 w 1865772"/>
              <a:gd name="connsiteY2" fmla="*/ 23168 h 991310"/>
              <a:gd name="connsiteX3" fmla="*/ 1708631 w 1865772"/>
              <a:gd name="connsiteY3" fmla="*/ 517064 h 991310"/>
              <a:gd name="connsiteX4" fmla="*/ 1851074 w 1865772"/>
              <a:gd name="connsiteY4" fmla="*/ 975081 h 991310"/>
              <a:gd name="connsiteX5" fmla="*/ 1394809 w 1865772"/>
              <a:gd name="connsiteY5" fmla="*/ 896414 h 991310"/>
              <a:gd name="connsiteX6" fmla="*/ 417748 w 1865772"/>
              <a:gd name="connsiteY6" fmla="*/ 716201 h 991310"/>
              <a:gd name="connsiteX7" fmla="*/ 44 w 1865772"/>
              <a:gd name="connsiteY7" fmla="*/ 633304 h 991310"/>
              <a:gd name="connsiteX0" fmla="*/ 46 w 1853519"/>
              <a:gd name="connsiteY0" fmla="*/ 578483 h 990076"/>
              <a:gd name="connsiteX1" fmla="*/ 385464 w 1853519"/>
              <a:gd name="connsiteY1" fmla="*/ 136089 h 990076"/>
              <a:gd name="connsiteX2" fmla="*/ 1250320 w 1853519"/>
              <a:gd name="connsiteY2" fmla="*/ 21934 h 990076"/>
              <a:gd name="connsiteX3" fmla="*/ 1696378 w 1853519"/>
              <a:gd name="connsiteY3" fmla="*/ 515830 h 990076"/>
              <a:gd name="connsiteX4" fmla="*/ 1838821 w 1853519"/>
              <a:gd name="connsiteY4" fmla="*/ 973847 h 990076"/>
              <a:gd name="connsiteX5" fmla="*/ 1382556 w 1853519"/>
              <a:gd name="connsiteY5" fmla="*/ 895180 h 990076"/>
              <a:gd name="connsiteX6" fmla="*/ 405495 w 1853519"/>
              <a:gd name="connsiteY6" fmla="*/ 714967 h 990076"/>
              <a:gd name="connsiteX7" fmla="*/ 46 w 1853519"/>
              <a:gd name="connsiteY7"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591 w 1887615"/>
              <a:gd name="connsiteY6" fmla="*/ 714967 h 990076"/>
              <a:gd name="connsiteX7" fmla="*/ 64968 w 1887615"/>
              <a:gd name="connsiteY7" fmla="*/ 666714 h 990076"/>
              <a:gd name="connsiteX8" fmla="*/ 34142 w 1887615"/>
              <a:gd name="connsiteY8"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756 w 1887615"/>
              <a:gd name="connsiteY6" fmla="*/ 726636 h 990076"/>
              <a:gd name="connsiteX7" fmla="*/ 64968 w 1887615"/>
              <a:gd name="connsiteY7" fmla="*/ 666714 h 990076"/>
              <a:gd name="connsiteX8" fmla="*/ 34142 w 1887615"/>
              <a:gd name="connsiteY8" fmla="*/ 578483 h 990076"/>
              <a:gd name="connsiteX0" fmla="*/ 34142 w 1887615"/>
              <a:gd name="connsiteY0" fmla="*/ 578483 h 990076"/>
              <a:gd name="connsiteX1" fmla="*/ 419560 w 1887615"/>
              <a:gd name="connsiteY1" fmla="*/ 136089 h 990076"/>
              <a:gd name="connsiteX2" fmla="*/ 1284416 w 1887615"/>
              <a:gd name="connsiteY2" fmla="*/ 21934 h 990076"/>
              <a:gd name="connsiteX3" fmla="*/ 1730474 w 1887615"/>
              <a:gd name="connsiteY3" fmla="*/ 515830 h 990076"/>
              <a:gd name="connsiteX4" fmla="*/ 1872917 w 1887615"/>
              <a:gd name="connsiteY4" fmla="*/ 973847 h 990076"/>
              <a:gd name="connsiteX5" fmla="*/ 1416652 w 1887615"/>
              <a:gd name="connsiteY5" fmla="*/ 895180 h 990076"/>
              <a:gd name="connsiteX6" fmla="*/ 439756 w 1887615"/>
              <a:gd name="connsiteY6" fmla="*/ 726636 h 990076"/>
              <a:gd name="connsiteX7" fmla="*/ 64968 w 1887615"/>
              <a:gd name="connsiteY7" fmla="*/ 666714 h 990076"/>
              <a:gd name="connsiteX8" fmla="*/ 34142 w 1887615"/>
              <a:gd name="connsiteY8" fmla="*/ 578483 h 990076"/>
              <a:gd name="connsiteX0" fmla="*/ 34142 w 1893656"/>
              <a:gd name="connsiteY0" fmla="*/ 578887 h 990125"/>
              <a:gd name="connsiteX1" fmla="*/ 419560 w 1893656"/>
              <a:gd name="connsiteY1" fmla="*/ 136493 h 990125"/>
              <a:gd name="connsiteX2" fmla="*/ 1284416 w 1893656"/>
              <a:gd name="connsiteY2" fmla="*/ 22338 h 990125"/>
              <a:gd name="connsiteX3" fmla="*/ 1761977 w 1893656"/>
              <a:gd name="connsiteY3" fmla="*/ 522071 h 990125"/>
              <a:gd name="connsiteX4" fmla="*/ 1872917 w 1893656"/>
              <a:gd name="connsiteY4" fmla="*/ 974251 h 990125"/>
              <a:gd name="connsiteX5" fmla="*/ 1416652 w 1893656"/>
              <a:gd name="connsiteY5" fmla="*/ 895584 h 990125"/>
              <a:gd name="connsiteX6" fmla="*/ 439756 w 1893656"/>
              <a:gd name="connsiteY6" fmla="*/ 727040 h 990125"/>
              <a:gd name="connsiteX7" fmla="*/ 64968 w 1893656"/>
              <a:gd name="connsiteY7" fmla="*/ 667118 h 990125"/>
              <a:gd name="connsiteX8" fmla="*/ 34142 w 1893656"/>
              <a:gd name="connsiteY8" fmla="*/ 578887 h 990125"/>
              <a:gd name="connsiteX0" fmla="*/ 34142 w 1890318"/>
              <a:gd name="connsiteY0" fmla="*/ 578887 h 990125"/>
              <a:gd name="connsiteX1" fmla="*/ 419560 w 1890318"/>
              <a:gd name="connsiteY1" fmla="*/ 136493 h 990125"/>
              <a:gd name="connsiteX2" fmla="*/ 1284416 w 1890318"/>
              <a:gd name="connsiteY2" fmla="*/ 22338 h 990125"/>
              <a:gd name="connsiteX3" fmla="*/ 1761977 w 1890318"/>
              <a:gd name="connsiteY3" fmla="*/ 522071 h 990125"/>
              <a:gd name="connsiteX4" fmla="*/ 1872917 w 1890318"/>
              <a:gd name="connsiteY4" fmla="*/ 974251 h 990125"/>
              <a:gd name="connsiteX5" fmla="*/ 1416652 w 1890318"/>
              <a:gd name="connsiteY5" fmla="*/ 895584 h 990125"/>
              <a:gd name="connsiteX6" fmla="*/ 439756 w 1890318"/>
              <a:gd name="connsiteY6" fmla="*/ 727040 h 990125"/>
              <a:gd name="connsiteX7" fmla="*/ 64968 w 1890318"/>
              <a:gd name="connsiteY7" fmla="*/ 667118 h 990125"/>
              <a:gd name="connsiteX8" fmla="*/ 34142 w 1890318"/>
              <a:gd name="connsiteY8" fmla="*/ 578887 h 990125"/>
              <a:gd name="connsiteX0" fmla="*/ 34142 w 1874108"/>
              <a:gd name="connsiteY0" fmla="*/ 578887 h 987469"/>
              <a:gd name="connsiteX1" fmla="*/ 419560 w 1874108"/>
              <a:gd name="connsiteY1" fmla="*/ 136493 h 987469"/>
              <a:gd name="connsiteX2" fmla="*/ 1284416 w 1874108"/>
              <a:gd name="connsiteY2" fmla="*/ 22338 h 987469"/>
              <a:gd name="connsiteX3" fmla="*/ 1761977 w 1874108"/>
              <a:gd name="connsiteY3" fmla="*/ 522071 h 987469"/>
              <a:gd name="connsiteX4" fmla="*/ 1872917 w 1874108"/>
              <a:gd name="connsiteY4" fmla="*/ 974251 h 987469"/>
              <a:gd name="connsiteX5" fmla="*/ 1416652 w 1874108"/>
              <a:gd name="connsiteY5" fmla="*/ 895584 h 987469"/>
              <a:gd name="connsiteX6" fmla="*/ 439756 w 1874108"/>
              <a:gd name="connsiteY6" fmla="*/ 727040 h 987469"/>
              <a:gd name="connsiteX7" fmla="*/ 64968 w 1874108"/>
              <a:gd name="connsiteY7" fmla="*/ 667118 h 987469"/>
              <a:gd name="connsiteX8" fmla="*/ 34142 w 1874108"/>
              <a:gd name="connsiteY8" fmla="*/ 578887 h 987469"/>
              <a:gd name="connsiteX0" fmla="*/ 34142 w 1874269"/>
              <a:gd name="connsiteY0" fmla="*/ 578887 h 980571"/>
              <a:gd name="connsiteX1" fmla="*/ 419560 w 1874269"/>
              <a:gd name="connsiteY1" fmla="*/ 136493 h 980571"/>
              <a:gd name="connsiteX2" fmla="*/ 1284416 w 1874269"/>
              <a:gd name="connsiteY2" fmla="*/ 22338 h 980571"/>
              <a:gd name="connsiteX3" fmla="*/ 1761977 w 1874269"/>
              <a:gd name="connsiteY3" fmla="*/ 522071 h 980571"/>
              <a:gd name="connsiteX4" fmla="*/ 1872917 w 1874269"/>
              <a:gd name="connsiteY4" fmla="*/ 974251 h 980571"/>
              <a:gd name="connsiteX5" fmla="*/ 1416652 w 1874269"/>
              <a:gd name="connsiteY5" fmla="*/ 895584 h 980571"/>
              <a:gd name="connsiteX6" fmla="*/ 439756 w 1874269"/>
              <a:gd name="connsiteY6" fmla="*/ 727040 h 980571"/>
              <a:gd name="connsiteX7" fmla="*/ 64968 w 1874269"/>
              <a:gd name="connsiteY7" fmla="*/ 667118 h 980571"/>
              <a:gd name="connsiteX8" fmla="*/ 34142 w 1874269"/>
              <a:gd name="connsiteY8" fmla="*/ 578887 h 980571"/>
              <a:gd name="connsiteX0" fmla="*/ 34142 w 1888716"/>
              <a:gd name="connsiteY0" fmla="*/ 578887 h 993099"/>
              <a:gd name="connsiteX1" fmla="*/ 419560 w 1888716"/>
              <a:gd name="connsiteY1" fmla="*/ 136493 h 993099"/>
              <a:gd name="connsiteX2" fmla="*/ 1284416 w 1888716"/>
              <a:gd name="connsiteY2" fmla="*/ 22338 h 993099"/>
              <a:gd name="connsiteX3" fmla="*/ 1761977 w 1888716"/>
              <a:gd name="connsiteY3" fmla="*/ 522071 h 993099"/>
              <a:gd name="connsiteX4" fmla="*/ 1872917 w 1888716"/>
              <a:gd name="connsiteY4" fmla="*/ 974251 h 993099"/>
              <a:gd name="connsiteX5" fmla="*/ 1441154 w 1888716"/>
              <a:gd name="connsiteY5" fmla="*/ 914086 h 993099"/>
              <a:gd name="connsiteX6" fmla="*/ 439756 w 1888716"/>
              <a:gd name="connsiteY6" fmla="*/ 727040 h 993099"/>
              <a:gd name="connsiteX7" fmla="*/ 64968 w 1888716"/>
              <a:gd name="connsiteY7" fmla="*/ 667118 h 993099"/>
              <a:gd name="connsiteX8" fmla="*/ 34142 w 1888716"/>
              <a:gd name="connsiteY8" fmla="*/ 578887 h 993099"/>
              <a:gd name="connsiteX0" fmla="*/ 34142 w 1910942"/>
              <a:gd name="connsiteY0" fmla="*/ 578887 h 974312"/>
              <a:gd name="connsiteX1" fmla="*/ 419560 w 1910942"/>
              <a:gd name="connsiteY1" fmla="*/ 136493 h 974312"/>
              <a:gd name="connsiteX2" fmla="*/ 1284416 w 1910942"/>
              <a:gd name="connsiteY2" fmla="*/ 22338 h 974312"/>
              <a:gd name="connsiteX3" fmla="*/ 1761977 w 1910942"/>
              <a:gd name="connsiteY3" fmla="*/ 522071 h 974312"/>
              <a:gd name="connsiteX4" fmla="*/ 1876694 w 1910942"/>
              <a:gd name="connsiteY4" fmla="*/ 900322 h 974312"/>
              <a:gd name="connsiteX5" fmla="*/ 1872917 w 1910942"/>
              <a:gd name="connsiteY5" fmla="*/ 974251 h 974312"/>
              <a:gd name="connsiteX6" fmla="*/ 1441154 w 1910942"/>
              <a:gd name="connsiteY6" fmla="*/ 914086 h 974312"/>
              <a:gd name="connsiteX7" fmla="*/ 439756 w 1910942"/>
              <a:gd name="connsiteY7" fmla="*/ 727040 h 974312"/>
              <a:gd name="connsiteX8" fmla="*/ 64968 w 1910942"/>
              <a:gd name="connsiteY8" fmla="*/ 667118 h 974312"/>
              <a:gd name="connsiteX9" fmla="*/ 34142 w 1910942"/>
              <a:gd name="connsiteY9" fmla="*/ 578887 h 974312"/>
              <a:gd name="connsiteX0" fmla="*/ 34142 w 1899488"/>
              <a:gd name="connsiteY0" fmla="*/ 578887 h 989383"/>
              <a:gd name="connsiteX1" fmla="*/ 419560 w 1899488"/>
              <a:gd name="connsiteY1" fmla="*/ 136493 h 989383"/>
              <a:gd name="connsiteX2" fmla="*/ 1284416 w 1899488"/>
              <a:gd name="connsiteY2" fmla="*/ 22338 h 989383"/>
              <a:gd name="connsiteX3" fmla="*/ 1761977 w 1899488"/>
              <a:gd name="connsiteY3" fmla="*/ 522071 h 989383"/>
              <a:gd name="connsiteX4" fmla="*/ 1876694 w 1899488"/>
              <a:gd name="connsiteY4" fmla="*/ 900322 h 989383"/>
              <a:gd name="connsiteX5" fmla="*/ 1853831 w 1899488"/>
              <a:gd name="connsiteY5" fmla="*/ 989334 h 989383"/>
              <a:gd name="connsiteX6" fmla="*/ 1441154 w 1899488"/>
              <a:gd name="connsiteY6" fmla="*/ 914086 h 989383"/>
              <a:gd name="connsiteX7" fmla="*/ 439756 w 1899488"/>
              <a:gd name="connsiteY7" fmla="*/ 727040 h 989383"/>
              <a:gd name="connsiteX8" fmla="*/ 64968 w 1899488"/>
              <a:gd name="connsiteY8" fmla="*/ 667118 h 989383"/>
              <a:gd name="connsiteX9" fmla="*/ 34142 w 1899488"/>
              <a:gd name="connsiteY9" fmla="*/ 578887 h 989383"/>
              <a:gd name="connsiteX0" fmla="*/ 34142 w 1890632"/>
              <a:gd name="connsiteY0" fmla="*/ 578887 h 993703"/>
              <a:gd name="connsiteX1" fmla="*/ 419560 w 1890632"/>
              <a:gd name="connsiteY1" fmla="*/ 136493 h 993703"/>
              <a:gd name="connsiteX2" fmla="*/ 1284416 w 1890632"/>
              <a:gd name="connsiteY2" fmla="*/ 22338 h 993703"/>
              <a:gd name="connsiteX3" fmla="*/ 1761977 w 1890632"/>
              <a:gd name="connsiteY3" fmla="*/ 522071 h 993703"/>
              <a:gd name="connsiteX4" fmla="*/ 1876694 w 1890632"/>
              <a:gd name="connsiteY4" fmla="*/ 900322 h 993703"/>
              <a:gd name="connsiteX5" fmla="*/ 1853831 w 1890632"/>
              <a:gd name="connsiteY5" fmla="*/ 989334 h 993703"/>
              <a:gd name="connsiteX6" fmla="*/ 1441154 w 1890632"/>
              <a:gd name="connsiteY6" fmla="*/ 914086 h 993703"/>
              <a:gd name="connsiteX7" fmla="*/ 439756 w 1890632"/>
              <a:gd name="connsiteY7" fmla="*/ 727040 h 993703"/>
              <a:gd name="connsiteX8" fmla="*/ 64968 w 1890632"/>
              <a:gd name="connsiteY8" fmla="*/ 667118 h 993703"/>
              <a:gd name="connsiteX9" fmla="*/ 34142 w 1890632"/>
              <a:gd name="connsiteY9" fmla="*/ 578887 h 993703"/>
              <a:gd name="connsiteX0" fmla="*/ 34142 w 1890632"/>
              <a:gd name="connsiteY0" fmla="*/ 578887 h 993703"/>
              <a:gd name="connsiteX1" fmla="*/ 419560 w 1890632"/>
              <a:gd name="connsiteY1" fmla="*/ 136493 h 993703"/>
              <a:gd name="connsiteX2" fmla="*/ 1284416 w 1890632"/>
              <a:gd name="connsiteY2" fmla="*/ 22338 h 993703"/>
              <a:gd name="connsiteX3" fmla="*/ 1761977 w 1890632"/>
              <a:gd name="connsiteY3" fmla="*/ 522071 h 993703"/>
              <a:gd name="connsiteX4" fmla="*/ 1876694 w 1890632"/>
              <a:gd name="connsiteY4" fmla="*/ 900322 h 993703"/>
              <a:gd name="connsiteX5" fmla="*/ 1853831 w 1890632"/>
              <a:gd name="connsiteY5" fmla="*/ 989334 h 993703"/>
              <a:gd name="connsiteX6" fmla="*/ 1441154 w 1890632"/>
              <a:gd name="connsiteY6" fmla="*/ 914086 h 993703"/>
              <a:gd name="connsiteX7" fmla="*/ 439756 w 1890632"/>
              <a:gd name="connsiteY7" fmla="*/ 727040 h 993703"/>
              <a:gd name="connsiteX8" fmla="*/ 64968 w 1890632"/>
              <a:gd name="connsiteY8" fmla="*/ 667118 h 993703"/>
              <a:gd name="connsiteX9" fmla="*/ 34142 w 1890632"/>
              <a:gd name="connsiteY9" fmla="*/ 578887 h 993703"/>
              <a:gd name="connsiteX0" fmla="*/ 15545 w 1872035"/>
              <a:gd name="connsiteY0" fmla="*/ 578887 h 993703"/>
              <a:gd name="connsiteX1" fmla="*/ 400963 w 1872035"/>
              <a:gd name="connsiteY1" fmla="*/ 136493 h 993703"/>
              <a:gd name="connsiteX2" fmla="*/ 1265819 w 1872035"/>
              <a:gd name="connsiteY2" fmla="*/ 22338 h 993703"/>
              <a:gd name="connsiteX3" fmla="*/ 1743380 w 1872035"/>
              <a:gd name="connsiteY3" fmla="*/ 522071 h 993703"/>
              <a:gd name="connsiteX4" fmla="*/ 1858097 w 1872035"/>
              <a:gd name="connsiteY4" fmla="*/ 900322 h 993703"/>
              <a:gd name="connsiteX5" fmla="*/ 1835234 w 1872035"/>
              <a:gd name="connsiteY5" fmla="*/ 989334 h 993703"/>
              <a:gd name="connsiteX6" fmla="*/ 1422557 w 1872035"/>
              <a:gd name="connsiteY6" fmla="*/ 914086 h 993703"/>
              <a:gd name="connsiteX7" fmla="*/ 421159 w 1872035"/>
              <a:gd name="connsiteY7" fmla="*/ 727040 h 993703"/>
              <a:gd name="connsiteX8" fmla="*/ 109376 w 1872035"/>
              <a:gd name="connsiteY8" fmla="*/ 678789 h 993703"/>
              <a:gd name="connsiteX9" fmla="*/ 15545 w 1872035"/>
              <a:gd name="connsiteY9" fmla="*/ 578887 h 993703"/>
              <a:gd name="connsiteX0" fmla="*/ 21358 w 1843514"/>
              <a:gd name="connsiteY0" fmla="*/ 594911 h 994056"/>
              <a:gd name="connsiteX1" fmla="*/ 372442 w 1843514"/>
              <a:gd name="connsiteY1" fmla="*/ 136846 h 994056"/>
              <a:gd name="connsiteX2" fmla="*/ 1237298 w 1843514"/>
              <a:gd name="connsiteY2" fmla="*/ 22691 h 994056"/>
              <a:gd name="connsiteX3" fmla="*/ 1714859 w 1843514"/>
              <a:gd name="connsiteY3" fmla="*/ 522424 h 994056"/>
              <a:gd name="connsiteX4" fmla="*/ 1829576 w 1843514"/>
              <a:gd name="connsiteY4" fmla="*/ 900675 h 994056"/>
              <a:gd name="connsiteX5" fmla="*/ 1806713 w 1843514"/>
              <a:gd name="connsiteY5" fmla="*/ 989687 h 994056"/>
              <a:gd name="connsiteX6" fmla="*/ 1394036 w 1843514"/>
              <a:gd name="connsiteY6" fmla="*/ 914439 h 994056"/>
              <a:gd name="connsiteX7" fmla="*/ 392638 w 1843514"/>
              <a:gd name="connsiteY7" fmla="*/ 727393 h 994056"/>
              <a:gd name="connsiteX8" fmla="*/ 80855 w 1843514"/>
              <a:gd name="connsiteY8" fmla="*/ 679142 h 994056"/>
              <a:gd name="connsiteX9" fmla="*/ 21358 w 1843514"/>
              <a:gd name="connsiteY9" fmla="*/ 594911 h 994056"/>
              <a:gd name="connsiteX0" fmla="*/ 21358 w 1843514"/>
              <a:gd name="connsiteY0" fmla="*/ 597202 h 996347"/>
              <a:gd name="connsiteX1" fmla="*/ 372442 w 1843514"/>
              <a:gd name="connsiteY1" fmla="*/ 139137 h 996347"/>
              <a:gd name="connsiteX2" fmla="*/ 1237298 w 1843514"/>
              <a:gd name="connsiteY2" fmla="*/ 24982 h 996347"/>
              <a:gd name="connsiteX3" fmla="*/ 1714859 w 1843514"/>
              <a:gd name="connsiteY3" fmla="*/ 524715 h 996347"/>
              <a:gd name="connsiteX4" fmla="*/ 1829576 w 1843514"/>
              <a:gd name="connsiteY4" fmla="*/ 902966 h 996347"/>
              <a:gd name="connsiteX5" fmla="*/ 1806713 w 1843514"/>
              <a:gd name="connsiteY5" fmla="*/ 991978 h 996347"/>
              <a:gd name="connsiteX6" fmla="*/ 1394036 w 1843514"/>
              <a:gd name="connsiteY6" fmla="*/ 916730 h 996347"/>
              <a:gd name="connsiteX7" fmla="*/ 392638 w 1843514"/>
              <a:gd name="connsiteY7" fmla="*/ 729684 h 996347"/>
              <a:gd name="connsiteX8" fmla="*/ 80855 w 1843514"/>
              <a:gd name="connsiteY8" fmla="*/ 681433 h 996347"/>
              <a:gd name="connsiteX9" fmla="*/ 21358 w 1843514"/>
              <a:gd name="connsiteY9" fmla="*/ 597202 h 996347"/>
              <a:gd name="connsiteX0" fmla="*/ 21358 w 1843514"/>
              <a:gd name="connsiteY0" fmla="*/ 597202 h 996347"/>
              <a:gd name="connsiteX1" fmla="*/ 372442 w 1843514"/>
              <a:gd name="connsiteY1" fmla="*/ 139137 h 996347"/>
              <a:gd name="connsiteX2" fmla="*/ 1237298 w 1843514"/>
              <a:gd name="connsiteY2" fmla="*/ 24982 h 996347"/>
              <a:gd name="connsiteX3" fmla="*/ 1714859 w 1843514"/>
              <a:gd name="connsiteY3" fmla="*/ 524715 h 996347"/>
              <a:gd name="connsiteX4" fmla="*/ 1829576 w 1843514"/>
              <a:gd name="connsiteY4" fmla="*/ 902966 h 996347"/>
              <a:gd name="connsiteX5" fmla="*/ 1806713 w 1843514"/>
              <a:gd name="connsiteY5" fmla="*/ 991978 h 996347"/>
              <a:gd name="connsiteX6" fmla="*/ 1394036 w 1843514"/>
              <a:gd name="connsiteY6" fmla="*/ 916730 h 996347"/>
              <a:gd name="connsiteX7" fmla="*/ 392638 w 1843514"/>
              <a:gd name="connsiteY7" fmla="*/ 729684 h 996347"/>
              <a:gd name="connsiteX8" fmla="*/ 80855 w 1843514"/>
              <a:gd name="connsiteY8" fmla="*/ 681433 h 996347"/>
              <a:gd name="connsiteX9" fmla="*/ 21358 w 1843514"/>
              <a:gd name="connsiteY9" fmla="*/ 597202 h 996347"/>
              <a:gd name="connsiteX0" fmla="*/ 9840 w 1948135"/>
              <a:gd name="connsiteY0" fmla="*/ 573511 h 993588"/>
              <a:gd name="connsiteX1" fmla="*/ 477063 w 1948135"/>
              <a:gd name="connsiteY1" fmla="*/ 136378 h 993588"/>
              <a:gd name="connsiteX2" fmla="*/ 1341919 w 1948135"/>
              <a:gd name="connsiteY2" fmla="*/ 22223 h 993588"/>
              <a:gd name="connsiteX3" fmla="*/ 1819480 w 1948135"/>
              <a:gd name="connsiteY3" fmla="*/ 521956 h 993588"/>
              <a:gd name="connsiteX4" fmla="*/ 1934197 w 1948135"/>
              <a:gd name="connsiteY4" fmla="*/ 900207 h 993588"/>
              <a:gd name="connsiteX5" fmla="*/ 1911334 w 1948135"/>
              <a:gd name="connsiteY5" fmla="*/ 989219 h 993588"/>
              <a:gd name="connsiteX6" fmla="*/ 1498657 w 1948135"/>
              <a:gd name="connsiteY6" fmla="*/ 913971 h 993588"/>
              <a:gd name="connsiteX7" fmla="*/ 497259 w 1948135"/>
              <a:gd name="connsiteY7" fmla="*/ 726925 h 993588"/>
              <a:gd name="connsiteX8" fmla="*/ 185476 w 1948135"/>
              <a:gd name="connsiteY8" fmla="*/ 678674 h 993588"/>
              <a:gd name="connsiteX9" fmla="*/ 9840 w 1948135"/>
              <a:gd name="connsiteY9" fmla="*/ 573511 h 993588"/>
              <a:gd name="connsiteX0" fmla="*/ 45764 w 1984059"/>
              <a:gd name="connsiteY0" fmla="*/ 573511 h 993588"/>
              <a:gd name="connsiteX1" fmla="*/ 512987 w 1984059"/>
              <a:gd name="connsiteY1" fmla="*/ 136378 h 993588"/>
              <a:gd name="connsiteX2" fmla="*/ 1377843 w 1984059"/>
              <a:gd name="connsiteY2" fmla="*/ 22223 h 993588"/>
              <a:gd name="connsiteX3" fmla="*/ 1855404 w 1984059"/>
              <a:gd name="connsiteY3" fmla="*/ 521956 h 993588"/>
              <a:gd name="connsiteX4" fmla="*/ 1970121 w 1984059"/>
              <a:gd name="connsiteY4" fmla="*/ 900207 h 993588"/>
              <a:gd name="connsiteX5" fmla="*/ 1947258 w 1984059"/>
              <a:gd name="connsiteY5" fmla="*/ 989219 h 993588"/>
              <a:gd name="connsiteX6" fmla="*/ 1534581 w 1984059"/>
              <a:gd name="connsiteY6" fmla="*/ 913971 h 993588"/>
              <a:gd name="connsiteX7" fmla="*/ 533183 w 1984059"/>
              <a:gd name="connsiteY7" fmla="*/ 726925 h 993588"/>
              <a:gd name="connsiteX8" fmla="*/ 72744 w 1984059"/>
              <a:gd name="connsiteY8" fmla="*/ 645571 h 993588"/>
              <a:gd name="connsiteX9" fmla="*/ 45764 w 1984059"/>
              <a:gd name="connsiteY9" fmla="*/ 573511 h 993588"/>
              <a:gd name="connsiteX0" fmla="*/ 45764 w 1984059"/>
              <a:gd name="connsiteY0" fmla="*/ 534317 h 954394"/>
              <a:gd name="connsiteX1" fmla="*/ 512987 w 1984059"/>
              <a:gd name="connsiteY1" fmla="*/ 97184 h 954394"/>
              <a:gd name="connsiteX2" fmla="*/ 1338355 w 1984059"/>
              <a:gd name="connsiteY2" fmla="*/ 29812 h 954394"/>
              <a:gd name="connsiteX3" fmla="*/ 1855404 w 1984059"/>
              <a:gd name="connsiteY3" fmla="*/ 482762 h 954394"/>
              <a:gd name="connsiteX4" fmla="*/ 1970121 w 1984059"/>
              <a:gd name="connsiteY4" fmla="*/ 861013 h 954394"/>
              <a:gd name="connsiteX5" fmla="*/ 1947258 w 1984059"/>
              <a:gd name="connsiteY5" fmla="*/ 950025 h 954394"/>
              <a:gd name="connsiteX6" fmla="*/ 1534581 w 1984059"/>
              <a:gd name="connsiteY6" fmla="*/ 874777 h 954394"/>
              <a:gd name="connsiteX7" fmla="*/ 533183 w 1984059"/>
              <a:gd name="connsiteY7" fmla="*/ 687731 h 954394"/>
              <a:gd name="connsiteX8" fmla="*/ 72744 w 1984059"/>
              <a:gd name="connsiteY8" fmla="*/ 606377 h 954394"/>
              <a:gd name="connsiteX9" fmla="*/ 45764 w 1984059"/>
              <a:gd name="connsiteY9" fmla="*/ 534317 h 954394"/>
              <a:gd name="connsiteX0" fmla="*/ 45764 w 1984059"/>
              <a:gd name="connsiteY0" fmla="*/ 534317 h 954394"/>
              <a:gd name="connsiteX1" fmla="*/ 512987 w 1984059"/>
              <a:gd name="connsiteY1" fmla="*/ 97184 h 954394"/>
              <a:gd name="connsiteX2" fmla="*/ 1338355 w 1984059"/>
              <a:gd name="connsiteY2" fmla="*/ 29812 h 954394"/>
              <a:gd name="connsiteX3" fmla="*/ 1855404 w 1984059"/>
              <a:gd name="connsiteY3" fmla="*/ 482762 h 954394"/>
              <a:gd name="connsiteX4" fmla="*/ 1970121 w 1984059"/>
              <a:gd name="connsiteY4" fmla="*/ 861013 h 954394"/>
              <a:gd name="connsiteX5" fmla="*/ 1947258 w 1984059"/>
              <a:gd name="connsiteY5" fmla="*/ 950025 h 954394"/>
              <a:gd name="connsiteX6" fmla="*/ 1534581 w 1984059"/>
              <a:gd name="connsiteY6" fmla="*/ 874777 h 954394"/>
              <a:gd name="connsiteX7" fmla="*/ 533183 w 1984059"/>
              <a:gd name="connsiteY7" fmla="*/ 687731 h 954394"/>
              <a:gd name="connsiteX8" fmla="*/ 72744 w 1984059"/>
              <a:gd name="connsiteY8" fmla="*/ 606377 h 954394"/>
              <a:gd name="connsiteX9" fmla="*/ 45764 w 1984059"/>
              <a:gd name="connsiteY9" fmla="*/ 534317 h 954394"/>
              <a:gd name="connsiteX0" fmla="*/ 45764 w 2006048"/>
              <a:gd name="connsiteY0" fmla="*/ 534317 h 965213"/>
              <a:gd name="connsiteX1" fmla="*/ 512987 w 2006048"/>
              <a:gd name="connsiteY1" fmla="*/ 97184 h 965213"/>
              <a:gd name="connsiteX2" fmla="*/ 1338355 w 2006048"/>
              <a:gd name="connsiteY2" fmla="*/ 29812 h 965213"/>
              <a:gd name="connsiteX3" fmla="*/ 1855404 w 2006048"/>
              <a:gd name="connsiteY3" fmla="*/ 482762 h 965213"/>
              <a:gd name="connsiteX4" fmla="*/ 1991773 w 2006048"/>
              <a:gd name="connsiteY4" fmla="*/ 918378 h 965213"/>
              <a:gd name="connsiteX5" fmla="*/ 1947258 w 2006048"/>
              <a:gd name="connsiteY5" fmla="*/ 950025 h 965213"/>
              <a:gd name="connsiteX6" fmla="*/ 1534581 w 2006048"/>
              <a:gd name="connsiteY6" fmla="*/ 874777 h 965213"/>
              <a:gd name="connsiteX7" fmla="*/ 533183 w 2006048"/>
              <a:gd name="connsiteY7" fmla="*/ 687731 h 965213"/>
              <a:gd name="connsiteX8" fmla="*/ 72744 w 2006048"/>
              <a:gd name="connsiteY8" fmla="*/ 606377 h 965213"/>
              <a:gd name="connsiteX9" fmla="*/ 45764 w 2006048"/>
              <a:gd name="connsiteY9" fmla="*/ 534317 h 965213"/>
              <a:gd name="connsiteX0" fmla="*/ 45764 w 2000586"/>
              <a:gd name="connsiteY0" fmla="*/ 534317 h 953030"/>
              <a:gd name="connsiteX1" fmla="*/ 512987 w 2000586"/>
              <a:gd name="connsiteY1" fmla="*/ 97184 h 953030"/>
              <a:gd name="connsiteX2" fmla="*/ 1338355 w 2000586"/>
              <a:gd name="connsiteY2" fmla="*/ 29812 h 953030"/>
              <a:gd name="connsiteX3" fmla="*/ 1855404 w 2000586"/>
              <a:gd name="connsiteY3" fmla="*/ 482762 h 953030"/>
              <a:gd name="connsiteX4" fmla="*/ 1991773 w 2000586"/>
              <a:gd name="connsiteY4" fmla="*/ 918378 h 953030"/>
              <a:gd name="connsiteX5" fmla="*/ 1947258 w 2000586"/>
              <a:gd name="connsiteY5" fmla="*/ 950025 h 953030"/>
              <a:gd name="connsiteX6" fmla="*/ 1534581 w 2000586"/>
              <a:gd name="connsiteY6" fmla="*/ 874777 h 953030"/>
              <a:gd name="connsiteX7" fmla="*/ 533183 w 2000586"/>
              <a:gd name="connsiteY7" fmla="*/ 687731 h 953030"/>
              <a:gd name="connsiteX8" fmla="*/ 72744 w 2000586"/>
              <a:gd name="connsiteY8" fmla="*/ 606377 h 953030"/>
              <a:gd name="connsiteX9" fmla="*/ 45764 w 2000586"/>
              <a:gd name="connsiteY9" fmla="*/ 534317 h 953030"/>
              <a:gd name="connsiteX0" fmla="*/ 45764 w 2000586"/>
              <a:gd name="connsiteY0" fmla="*/ 539083 h 957796"/>
              <a:gd name="connsiteX1" fmla="*/ 512987 w 2000586"/>
              <a:gd name="connsiteY1" fmla="*/ 101950 h 957796"/>
              <a:gd name="connsiteX2" fmla="*/ 1302659 w 2000586"/>
              <a:gd name="connsiteY2" fmla="*/ 28602 h 957796"/>
              <a:gd name="connsiteX3" fmla="*/ 1855404 w 2000586"/>
              <a:gd name="connsiteY3" fmla="*/ 487528 h 957796"/>
              <a:gd name="connsiteX4" fmla="*/ 1991773 w 2000586"/>
              <a:gd name="connsiteY4" fmla="*/ 923144 h 957796"/>
              <a:gd name="connsiteX5" fmla="*/ 1947258 w 2000586"/>
              <a:gd name="connsiteY5" fmla="*/ 954791 h 957796"/>
              <a:gd name="connsiteX6" fmla="*/ 1534581 w 2000586"/>
              <a:gd name="connsiteY6" fmla="*/ 879543 h 957796"/>
              <a:gd name="connsiteX7" fmla="*/ 533183 w 2000586"/>
              <a:gd name="connsiteY7" fmla="*/ 692497 h 957796"/>
              <a:gd name="connsiteX8" fmla="*/ 72744 w 2000586"/>
              <a:gd name="connsiteY8" fmla="*/ 611143 h 957796"/>
              <a:gd name="connsiteX9" fmla="*/ 45764 w 2000586"/>
              <a:gd name="connsiteY9" fmla="*/ 539083 h 957796"/>
              <a:gd name="connsiteX0" fmla="*/ 45764 w 2006017"/>
              <a:gd name="connsiteY0" fmla="*/ 538435 h 970879"/>
              <a:gd name="connsiteX1" fmla="*/ 512987 w 2006017"/>
              <a:gd name="connsiteY1" fmla="*/ 101302 h 970879"/>
              <a:gd name="connsiteX2" fmla="*/ 1302659 w 2006017"/>
              <a:gd name="connsiteY2" fmla="*/ 27954 h 970879"/>
              <a:gd name="connsiteX3" fmla="*/ 1836757 w 2006017"/>
              <a:gd name="connsiteY3" fmla="*/ 478081 h 970879"/>
              <a:gd name="connsiteX4" fmla="*/ 1991773 w 2006017"/>
              <a:gd name="connsiteY4" fmla="*/ 922496 h 970879"/>
              <a:gd name="connsiteX5" fmla="*/ 1947258 w 2006017"/>
              <a:gd name="connsiteY5" fmla="*/ 954143 h 970879"/>
              <a:gd name="connsiteX6" fmla="*/ 1534581 w 2006017"/>
              <a:gd name="connsiteY6" fmla="*/ 878895 h 970879"/>
              <a:gd name="connsiteX7" fmla="*/ 533183 w 2006017"/>
              <a:gd name="connsiteY7" fmla="*/ 691849 h 970879"/>
              <a:gd name="connsiteX8" fmla="*/ 72744 w 2006017"/>
              <a:gd name="connsiteY8" fmla="*/ 610495 h 970879"/>
              <a:gd name="connsiteX9" fmla="*/ 45764 w 2006017"/>
              <a:gd name="connsiteY9" fmla="*/ 538435 h 970879"/>
              <a:gd name="connsiteX0" fmla="*/ 45764 w 2001312"/>
              <a:gd name="connsiteY0" fmla="*/ 538435 h 968966"/>
              <a:gd name="connsiteX1" fmla="*/ 512987 w 2001312"/>
              <a:gd name="connsiteY1" fmla="*/ 101302 h 968966"/>
              <a:gd name="connsiteX2" fmla="*/ 1302659 w 2001312"/>
              <a:gd name="connsiteY2" fmla="*/ 27954 h 968966"/>
              <a:gd name="connsiteX3" fmla="*/ 1836757 w 2001312"/>
              <a:gd name="connsiteY3" fmla="*/ 478081 h 968966"/>
              <a:gd name="connsiteX4" fmla="*/ 1991773 w 2001312"/>
              <a:gd name="connsiteY4" fmla="*/ 922496 h 968966"/>
              <a:gd name="connsiteX5" fmla="*/ 1947258 w 2001312"/>
              <a:gd name="connsiteY5" fmla="*/ 954143 h 968966"/>
              <a:gd name="connsiteX6" fmla="*/ 1534581 w 2001312"/>
              <a:gd name="connsiteY6" fmla="*/ 878895 h 968966"/>
              <a:gd name="connsiteX7" fmla="*/ 533183 w 2001312"/>
              <a:gd name="connsiteY7" fmla="*/ 691849 h 968966"/>
              <a:gd name="connsiteX8" fmla="*/ 72744 w 2001312"/>
              <a:gd name="connsiteY8" fmla="*/ 610495 h 968966"/>
              <a:gd name="connsiteX9" fmla="*/ 45764 w 2001312"/>
              <a:gd name="connsiteY9" fmla="*/ 538435 h 968966"/>
              <a:gd name="connsiteX0" fmla="*/ 45764 w 1997670"/>
              <a:gd name="connsiteY0" fmla="*/ 538435 h 954720"/>
              <a:gd name="connsiteX1" fmla="*/ 512987 w 1997670"/>
              <a:gd name="connsiteY1" fmla="*/ 101302 h 954720"/>
              <a:gd name="connsiteX2" fmla="*/ 1302659 w 1997670"/>
              <a:gd name="connsiteY2" fmla="*/ 27954 h 954720"/>
              <a:gd name="connsiteX3" fmla="*/ 1836757 w 1997670"/>
              <a:gd name="connsiteY3" fmla="*/ 478081 h 954720"/>
              <a:gd name="connsiteX4" fmla="*/ 1991773 w 1997670"/>
              <a:gd name="connsiteY4" fmla="*/ 922496 h 954720"/>
              <a:gd name="connsiteX5" fmla="*/ 1947258 w 1997670"/>
              <a:gd name="connsiteY5" fmla="*/ 954143 h 954720"/>
              <a:gd name="connsiteX6" fmla="*/ 1534581 w 1997670"/>
              <a:gd name="connsiteY6" fmla="*/ 878895 h 954720"/>
              <a:gd name="connsiteX7" fmla="*/ 533183 w 1997670"/>
              <a:gd name="connsiteY7" fmla="*/ 691849 h 954720"/>
              <a:gd name="connsiteX8" fmla="*/ 72744 w 1997670"/>
              <a:gd name="connsiteY8" fmla="*/ 610495 h 954720"/>
              <a:gd name="connsiteX9" fmla="*/ 45764 w 1997670"/>
              <a:gd name="connsiteY9" fmla="*/ 538435 h 954720"/>
              <a:gd name="connsiteX0" fmla="*/ 44343 w 1996249"/>
              <a:gd name="connsiteY0" fmla="*/ 538435 h 954720"/>
              <a:gd name="connsiteX1" fmla="*/ 511566 w 1996249"/>
              <a:gd name="connsiteY1" fmla="*/ 101302 h 954720"/>
              <a:gd name="connsiteX2" fmla="*/ 1301238 w 1996249"/>
              <a:gd name="connsiteY2" fmla="*/ 27954 h 954720"/>
              <a:gd name="connsiteX3" fmla="*/ 1835336 w 1996249"/>
              <a:gd name="connsiteY3" fmla="*/ 478081 h 954720"/>
              <a:gd name="connsiteX4" fmla="*/ 1990352 w 1996249"/>
              <a:gd name="connsiteY4" fmla="*/ 922496 h 954720"/>
              <a:gd name="connsiteX5" fmla="*/ 1945837 w 1996249"/>
              <a:gd name="connsiteY5" fmla="*/ 954143 h 954720"/>
              <a:gd name="connsiteX6" fmla="*/ 1533160 w 1996249"/>
              <a:gd name="connsiteY6" fmla="*/ 878895 h 954720"/>
              <a:gd name="connsiteX7" fmla="*/ 531762 w 1996249"/>
              <a:gd name="connsiteY7" fmla="*/ 691849 h 954720"/>
              <a:gd name="connsiteX8" fmla="*/ 71323 w 1996249"/>
              <a:gd name="connsiteY8" fmla="*/ 610495 h 954720"/>
              <a:gd name="connsiteX9" fmla="*/ 44343 w 1996249"/>
              <a:gd name="connsiteY9" fmla="*/ 538435 h 954720"/>
              <a:gd name="connsiteX0" fmla="*/ 38388 w 1990294"/>
              <a:gd name="connsiteY0" fmla="*/ 538435 h 954720"/>
              <a:gd name="connsiteX1" fmla="*/ 505611 w 1990294"/>
              <a:gd name="connsiteY1" fmla="*/ 101302 h 954720"/>
              <a:gd name="connsiteX2" fmla="*/ 1295283 w 1990294"/>
              <a:gd name="connsiteY2" fmla="*/ 27954 h 954720"/>
              <a:gd name="connsiteX3" fmla="*/ 1829381 w 1990294"/>
              <a:gd name="connsiteY3" fmla="*/ 478081 h 954720"/>
              <a:gd name="connsiteX4" fmla="*/ 1984397 w 1990294"/>
              <a:gd name="connsiteY4" fmla="*/ 922496 h 954720"/>
              <a:gd name="connsiteX5" fmla="*/ 1939882 w 1990294"/>
              <a:gd name="connsiteY5" fmla="*/ 954143 h 954720"/>
              <a:gd name="connsiteX6" fmla="*/ 1527205 w 1990294"/>
              <a:gd name="connsiteY6" fmla="*/ 878895 h 954720"/>
              <a:gd name="connsiteX7" fmla="*/ 525807 w 1990294"/>
              <a:gd name="connsiteY7" fmla="*/ 691849 h 954720"/>
              <a:gd name="connsiteX8" fmla="*/ 65368 w 1990294"/>
              <a:gd name="connsiteY8" fmla="*/ 610495 h 954720"/>
              <a:gd name="connsiteX9" fmla="*/ 38388 w 1990294"/>
              <a:gd name="connsiteY9" fmla="*/ 538435 h 954720"/>
              <a:gd name="connsiteX0" fmla="*/ 33188 w 1985094"/>
              <a:gd name="connsiteY0" fmla="*/ 538435 h 954720"/>
              <a:gd name="connsiteX1" fmla="*/ 500411 w 1985094"/>
              <a:gd name="connsiteY1" fmla="*/ 101302 h 954720"/>
              <a:gd name="connsiteX2" fmla="*/ 1290083 w 1985094"/>
              <a:gd name="connsiteY2" fmla="*/ 27954 h 954720"/>
              <a:gd name="connsiteX3" fmla="*/ 1824181 w 1985094"/>
              <a:gd name="connsiteY3" fmla="*/ 478081 h 954720"/>
              <a:gd name="connsiteX4" fmla="*/ 1979197 w 1985094"/>
              <a:gd name="connsiteY4" fmla="*/ 922496 h 954720"/>
              <a:gd name="connsiteX5" fmla="*/ 1934682 w 1985094"/>
              <a:gd name="connsiteY5" fmla="*/ 954143 h 954720"/>
              <a:gd name="connsiteX6" fmla="*/ 1522005 w 1985094"/>
              <a:gd name="connsiteY6" fmla="*/ 878895 h 954720"/>
              <a:gd name="connsiteX7" fmla="*/ 520607 w 1985094"/>
              <a:gd name="connsiteY7" fmla="*/ 691849 h 954720"/>
              <a:gd name="connsiteX8" fmla="*/ 60168 w 1985094"/>
              <a:gd name="connsiteY8" fmla="*/ 610495 h 954720"/>
              <a:gd name="connsiteX9" fmla="*/ 33188 w 1985094"/>
              <a:gd name="connsiteY9" fmla="*/ 538435 h 9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5094" h="954720">
                <a:moveTo>
                  <a:pt x="33188" y="538435"/>
                </a:moveTo>
                <a:cubicBezTo>
                  <a:pt x="88814" y="464808"/>
                  <a:pt x="290929" y="186382"/>
                  <a:pt x="500411" y="101302"/>
                </a:cubicBezTo>
                <a:cubicBezTo>
                  <a:pt x="709894" y="16222"/>
                  <a:pt x="1069455" y="-34842"/>
                  <a:pt x="1290083" y="27954"/>
                </a:cubicBezTo>
                <a:cubicBezTo>
                  <a:pt x="1510711" y="90750"/>
                  <a:pt x="1709329" y="328991"/>
                  <a:pt x="1824181" y="478081"/>
                </a:cubicBezTo>
                <a:cubicBezTo>
                  <a:pt x="1939033" y="627171"/>
                  <a:pt x="1968978" y="889429"/>
                  <a:pt x="1979197" y="922496"/>
                </a:cubicBezTo>
                <a:cubicBezTo>
                  <a:pt x="1989416" y="955563"/>
                  <a:pt x="1992690" y="955931"/>
                  <a:pt x="1934682" y="954143"/>
                </a:cubicBezTo>
                <a:cubicBezTo>
                  <a:pt x="1876674" y="952355"/>
                  <a:pt x="1522005" y="878895"/>
                  <a:pt x="1522005" y="878895"/>
                </a:cubicBezTo>
                <a:lnTo>
                  <a:pt x="520607" y="691849"/>
                </a:lnTo>
                <a:cubicBezTo>
                  <a:pt x="296090" y="649646"/>
                  <a:pt x="124891" y="627844"/>
                  <a:pt x="60168" y="610495"/>
                </a:cubicBezTo>
                <a:cubicBezTo>
                  <a:pt x="-4555" y="593146"/>
                  <a:pt x="-22438" y="612062"/>
                  <a:pt x="33188" y="538435"/>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2021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6A780-10EC-7434-2E5C-CB3C4B200CEF}"/>
              </a:ext>
            </a:extLst>
          </p:cNvPr>
          <p:cNvSpPr>
            <a:spLocks noGrp="1"/>
          </p:cNvSpPr>
          <p:nvPr>
            <p:ph type="title"/>
          </p:nvPr>
        </p:nvSpPr>
        <p:spPr>
          <a:xfrm>
            <a:off x="6294308" y="-2520636"/>
            <a:ext cx="19520189" cy="4989513"/>
          </a:xfrm>
        </p:spPr>
        <p:txBody>
          <a:bodyPr anchor="b">
            <a:normAutofit/>
          </a:bodyPr>
          <a:lstStyle/>
          <a:p>
            <a:r>
              <a:rPr lang="en-GB" sz="10100" b="1" dirty="0">
                <a:solidFill>
                  <a:srgbClr val="335B74"/>
                </a:solidFill>
                <a:latin typeface="+mn-lt"/>
              </a:rPr>
              <a:t>Precipitating Vicious Cycles </a:t>
            </a:r>
          </a:p>
        </p:txBody>
      </p:sp>
      <p:sp>
        <p:nvSpPr>
          <p:cNvPr id="3" name="Content Placeholder 2">
            <a:extLst>
              <a:ext uri="{FF2B5EF4-FFF2-40B4-BE49-F238E27FC236}">
                <a16:creationId xmlns:a16="http://schemas.microsoft.com/office/drawing/2014/main" id="{D8D4A90E-B528-FF14-A741-A6E29A539055}"/>
              </a:ext>
            </a:extLst>
          </p:cNvPr>
          <p:cNvSpPr>
            <a:spLocks noGrp="1"/>
          </p:cNvSpPr>
          <p:nvPr>
            <p:ph idx="1"/>
          </p:nvPr>
        </p:nvSpPr>
        <p:spPr>
          <a:xfrm>
            <a:off x="1755551" y="2880360"/>
            <a:ext cx="24838360" cy="16779239"/>
          </a:xfrm>
        </p:spPr>
        <p:txBody>
          <a:bodyPr>
            <a:noAutofit/>
          </a:bodyPr>
          <a:lstStyle/>
          <a:p>
            <a:pPr marL="0" indent="0">
              <a:buNone/>
            </a:pPr>
            <a:r>
              <a:rPr lang="en-GB" sz="5400" dirty="0">
                <a:solidFill>
                  <a:schemeClr val="tx2"/>
                </a:solidFill>
              </a:rPr>
              <a:t>"I'm pretty much obsessed with thinking about what I'm going to eat next. Intruding on virtually everything" (Natasha). </a:t>
            </a:r>
          </a:p>
          <a:p>
            <a:pPr marL="0" indent="0">
              <a:buNone/>
            </a:pPr>
            <a:endParaRPr lang="en-GB" sz="5400" dirty="0">
              <a:solidFill>
                <a:schemeClr val="tx2"/>
              </a:solidFill>
            </a:endParaRPr>
          </a:p>
          <a:p>
            <a:pPr marL="0" indent="0">
              <a:buNone/>
            </a:pPr>
            <a:r>
              <a:rPr lang="en-GB" sz="5400" dirty="0">
                <a:solidFill>
                  <a:schemeClr val="tx2"/>
                </a:solidFill>
              </a:rPr>
              <a:t>"Even just thinking about eating a salad, I feel guilty. I feel disgusted and ashamed of myself" (Holly). </a:t>
            </a:r>
          </a:p>
          <a:p>
            <a:pPr marL="0" indent="0">
              <a:buNone/>
            </a:pPr>
            <a:endParaRPr lang="en-GB" sz="5400" dirty="0">
              <a:solidFill>
                <a:schemeClr val="tx2"/>
              </a:solidFill>
            </a:endParaRPr>
          </a:p>
          <a:p>
            <a:pPr marL="0" indent="0">
              <a:buNone/>
            </a:pPr>
            <a:r>
              <a:rPr lang="en-GB" sz="5400" dirty="0">
                <a:solidFill>
                  <a:schemeClr val="tx2"/>
                </a:solidFill>
              </a:rPr>
              <a:t>"It's not something that you can just pick up a sandwich or take your insulin. It's not that simple. And so even with your baby dying, it's still not like, oh, you just turn it on and off. I wish I could" (Bethan). </a:t>
            </a:r>
          </a:p>
          <a:p>
            <a:pPr marL="0" indent="0">
              <a:buNone/>
            </a:pPr>
            <a:endParaRPr lang="en-GB" sz="5400" dirty="0">
              <a:solidFill>
                <a:schemeClr val="tx2"/>
              </a:solidFill>
            </a:endParaRPr>
          </a:p>
          <a:p>
            <a:pPr marL="0" indent="0">
              <a:buNone/>
            </a:pPr>
            <a:r>
              <a:rPr lang="en-GB" sz="5400" dirty="0">
                <a:solidFill>
                  <a:schemeClr val="tx2"/>
                </a:solidFill>
              </a:rPr>
              <a:t>"I don't want to be fine and then just be comfortable with food and insulin and then pile the weight on again" (Holly). </a:t>
            </a:r>
          </a:p>
          <a:p>
            <a:pPr marL="0" indent="0">
              <a:buNone/>
            </a:pPr>
            <a:endParaRPr lang="en-GB" sz="5400" dirty="0">
              <a:solidFill>
                <a:schemeClr val="tx2"/>
              </a:solidFill>
            </a:endParaRPr>
          </a:p>
          <a:p>
            <a:pPr marL="0" indent="0">
              <a:buNone/>
            </a:pPr>
            <a:r>
              <a:rPr lang="en-GB" sz="5400" dirty="0">
                <a:solidFill>
                  <a:schemeClr val="tx2"/>
                </a:solidFill>
              </a:rPr>
              <a:t>"I know by not doing my insulin, I could potentially die. But still, because of my eating disorder, that's still not enough to make me want to use my insulin because you know, I'd, I'd rather, in my mind, I'd rather be dead" (Ellen). </a:t>
            </a:r>
          </a:p>
          <a:p>
            <a:pPr marL="0" indent="0">
              <a:buNone/>
            </a:pPr>
            <a:endParaRPr lang="en-GB" sz="5400" dirty="0">
              <a:solidFill>
                <a:schemeClr val="tx2"/>
              </a:solidFill>
            </a:endParaRPr>
          </a:p>
          <a:p>
            <a:pPr marL="0" indent="0">
              <a:buNone/>
            </a:pPr>
            <a:r>
              <a:rPr lang="en-GB" sz="5400" dirty="0">
                <a:solidFill>
                  <a:schemeClr val="tx2"/>
                </a:solidFill>
              </a:rPr>
              <a:t> "The consequences of doing it [using insulin]are sometimes so rubbish. And it takes months for me to think, well, try again. Because I just remember a horrible hypo" (Bethan). </a:t>
            </a:r>
          </a:p>
        </p:txBody>
      </p:sp>
      <p:grpSp>
        <p:nvGrpSpPr>
          <p:cNvPr id="8" name="Group 7">
            <a:extLst>
              <a:ext uri="{FF2B5EF4-FFF2-40B4-BE49-F238E27FC236}">
                <a16:creationId xmlns:a16="http://schemas.microsoft.com/office/drawing/2014/main" id="{F2C6548C-3B6A-8257-11A5-C6BC870A7A2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775684" y="12520274"/>
            <a:ext cx="906560" cy="1146132"/>
            <a:chOff x="10572581" y="4151226"/>
            <a:chExt cx="365077" cy="367579"/>
          </a:xfrm>
        </p:grpSpPr>
        <p:sp>
          <p:nvSpPr>
            <p:cNvPr id="9" name="Freeform: Shape 8">
              <a:extLst>
                <a:ext uri="{FF2B5EF4-FFF2-40B4-BE49-F238E27FC236}">
                  <a16:creationId xmlns:a16="http://schemas.microsoft.com/office/drawing/2014/main" id="{2256C25D-D3D8-F7A6-A6FE-5B7ADB060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479010">
              <a:off x="10572581" y="4151226"/>
              <a:ext cx="365077" cy="367579"/>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E56C2CA3-536C-6DE8-9D13-45366F3B4F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9479010">
              <a:off x="10572581" y="4151226"/>
              <a:ext cx="365077" cy="367579"/>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2" name="Group 11">
            <a:extLst>
              <a:ext uri="{FF2B5EF4-FFF2-40B4-BE49-F238E27FC236}">
                <a16:creationId xmlns:a16="http://schemas.microsoft.com/office/drawing/2014/main" id="{24C0A946-12C3-A520-F0B5-923DC75A80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7263076">
            <a:off x="24780596" y="15263474"/>
            <a:ext cx="3792815" cy="4556581"/>
            <a:chOff x="11571873" y="5176897"/>
            <a:chExt cx="1284318" cy="1937410"/>
          </a:xfrm>
        </p:grpSpPr>
        <p:sp>
          <p:nvSpPr>
            <p:cNvPr id="13" name="Freeform: Shape 12">
              <a:extLst>
                <a:ext uri="{FF2B5EF4-FFF2-40B4-BE49-F238E27FC236}">
                  <a16:creationId xmlns:a16="http://schemas.microsoft.com/office/drawing/2014/main" id="{7CD91F6F-C848-053D-FF98-DEB9F49DC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6392C8FD-8885-FF84-5554-64E7B7CA86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6" name="Freeform: Shape 15">
            <a:extLst>
              <a:ext uri="{FF2B5EF4-FFF2-40B4-BE49-F238E27FC236}">
                <a16:creationId xmlns:a16="http://schemas.microsoft.com/office/drawing/2014/main" id="{19E9BDDB-EF4A-B813-8CFD-D3946F339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735102">
            <a:off x="27041295" y="12580317"/>
            <a:ext cx="5033964" cy="1066518"/>
          </a:xfrm>
          <a:custGeom>
            <a:avLst/>
            <a:gdLst>
              <a:gd name="connsiteX0" fmla="*/ 0 w 1614456"/>
              <a:gd name="connsiteY0" fmla="*/ 233076 h 429493"/>
              <a:gd name="connsiteX1" fmla="*/ 569664 w 1614456"/>
              <a:gd name="connsiteY1" fmla="*/ 0 h 429493"/>
              <a:gd name="connsiteX2" fmla="*/ 596278 w 1614456"/>
              <a:gd name="connsiteY2" fmla="*/ 6094 h 429493"/>
              <a:gd name="connsiteX3" fmla="*/ 1614456 w 1614456"/>
              <a:gd name="connsiteY3" fmla="*/ 248091 h 429493"/>
              <a:gd name="connsiteX4" fmla="*/ 1568315 w 1614456"/>
              <a:gd name="connsiteY4" fmla="*/ 429321 h 429493"/>
              <a:gd name="connsiteX5" fmla="*/ 483047 w 1614456"/>
              <a:gd name="connsiteY5" fmla="*/ 298906 h 429493"/>
              <a:gd name="connsiteX6" fmla="*/ 123310 w 1614456"/>
              <a:gd name="connsiteY6" fmla="*/ 250486 h 42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4456" h="429493">
                <a:moveTo>
                  <a:pt x="0" y="233076"/>
                </a:moveTo>
                <a:lnTo>
                  <a:pt x="569664" y="0"/>
                </a:lnTo>
                <a:lnTo>
                  <a:pt x="596278" y="6094"/>
                </a:lnTo>
                <a:cubicBezTo>
                  <a:pt x="1057638" y="111306"/>
                  <a:pt x="1579983" y="228791"/>
                  <a:pt x="1614456" y="248091"/>
                </a:cubicBezTo>
                <a:cubicBezTo>
                  <a:pt x="1609756" y="287567"/>
                  <a:pt x="1584661" y="435225"/>
                  <a:pt x="1568315" y="429321"/>
                </a:cubicBezTo>
                <a:cubicBezTo>
                  <a:pt x="1529762" y="431108"/>
                  <a:pt x="711697" y="365581"/>
                  <a:pt x="483047" y="298906"/>
                </a:cubicBezTo>
                <a:cubicBezTo>
                  <a:pt x="352306" y="279085"/>
                  <a:pt x="230642" y="264484"/>
                  <a:pt x="123310" y="250486"/>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05487404"/>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7709</TotalTime>
  <Words>3243</Words>
  <Application>Microsoft Macintosh PowerPoint</Application>
  <PresentationFormat>Custom</PresentationFormat>
  <Paragraphs>232</Paragraphs>
  <Slides>17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Wingdings</vt:lpstr>
      <vt:lpstr>Office Theme</vt:lpstr>
      <vt:lpstr>PowerPoint Presentation</vt:lpstr>
      <vt:lpstr> The Service for High-Risk Eating Disorders   .   </vt:lpstr>
      <vt:lpstr>T1DE Eating Disorder Pathway    .   </vt:lpstr>
      <vt:lpstr>Method</vt:lpstr>
      <vt:lpstr>PowerPoint Presentation</vt:lpstr>
      <vt:lpstr>Negative attitude towards diabetes</vt:lpstr>
      <vt:lpstr>Conflicting motivation to change </vt:lpstr>
      <vt:lpstr>Difficulty accepting help </vt:lpstr>
      <vt:lpstr>Precipitating Vicious Cycles </vt:lpstr>
      <vt:lpstr>Need for appropriate support </vt:lpstr>
      <vt:lpstr>Unmet needs </vt:lpstr>
      <vt:lpstr>PowerPoint Presentation</vt:lpstr>
      <vt:lpstr>Figure 2  A model representation of participants experiences of conflicting thoughts about recovery, difficulty accessing support and feelings of hopeless </vt:lpstr>
      <vt:lpstr>PowerPoint Presentation</vt:lpstr>
      <vt:lpstr>PowerPoint Presentation</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Sian Fussell</dc:creator>
  <cp:lastModifiedBy>LAURA FUSSELL</cp:lastModifiedBy>
  <cp:revision>22</cp:revision>
  <dcterms:created xsi:type="dcterms:W3CDTF">2020-08-20T14:10:08Z</dcterms:created>
  <dcterms:modified xsi:type="dcterms:W3CDTF">2023-09-28T15:22:20Z</dcterms:modified>
</cp:coreProperties>
</file>