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9"/>
  </p:notesMasterIdLst>
  <p:sldIdLst>
    <p:sldId id="256" r:id="rId5"/>
    <p:sldId id="259" r:id="rId6"/>
    <p:sldId id="258" r:id="rId7"/>
    <p:sldId id="257" r:id="rId8"/>
  </p:sldIdLst>
  <p:sldSz cx="18288000" cy="10287000"/>
  <p:notesSz cx="6858000" cy="9144000"/>
  <p:embeddedFontLst>
    <p:embeddedFont>
      <p:font typeface="Cabin Sketch" panose="020B0604020202020204" charset="0"/>
      <p:regular r:id="rId1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9F1538-287A-7C5D-D98F-AA2C451B760C}" name="CHINCHILLA, Paula (LONDON NORTH WEST UNIVERSITY HEALTHCARE NHS TRUST)" initials="CT" userId="S::paula.chinchilla_nhs.net#ext#@cmft.onmicrosoft.com::374aad1e-aa74-4e10-9dee-d5daa7466d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mos, Ana" initials="" lastIdx="7" clrIdx="0"/>
  <p:cmAuthor id="2" name="Henson Kate (R0A) Manchester University NHS Foundation Trust" initials="HK(MUNFT" lastIdx="1" clrIdx="1">
    <p:extLst>
      <p:ext uri="{19B8F6BF-5375-455C-9EA6-DF929625EA0E}">
        <p15:presenceInfo xmlns:p15="http://schemas.microsoft.com/office/powerpoint/2012/main" userId="S::khenson@uhsm.nhs.uk::d340c5ea-a360-46e7-9971-76506f385a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A80E6-4028-447A-9102-2C729033D914}" v="2" dt="2025-06-05T15:31:51.14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son Kate (R0A) Manchester University NHS Foundation Trust" userId="S::khenson@uhsm.nhs.uk::d340c5ea-a360-46e7-9971-76506f385ad8" providerId="AD" clId="Web-{2EEA80E6-4028-447A-9102-2C729033D914}"/>
    <pc:docChg chg="modSld">
      <pc:chgData name="Henson Kate (R0A) Manchester University NHS Foundation Trust" userId="S::khenson@uhsm.nhs.uk::d340c5ea-a360-46e7-9971-76506f385ad8" providerId="AD" clId="Web-{2EEA80E6-4028-447A-9102-2C729033D914}" dt="2025-06-05T15:31:51.125" v="0" actId="20577"/>
      <pc:docMkLst>
        <pc:docMk/>
      </pc:docMkLst>
      <pc:sldChg chg="modSp">
        <pc:chgData name="Henson Kate (R0A) Manchester University NHS Foundation Trust" userId="S::khenson@uhsm.nhs.uk::d340c5ea-a360-46e7-9971-76506f385ad8" providerId="AD" clId="Web-{2EEA80E6-4028-447A-9102-2C729033D914}" dt="2025-06-05T15:31:51.125" v="0" actId="20577"/>
        <pc:sldMkLst>
          <pc:docMk/>
          <pc:sldMk cId="4188901349" sldId="258"/>
        </pc:sldMkLst>
        <pc:spChg chg="mod">
          <ac:chgData name="Henson Kate (R0A) Manchester University NHS Foundation Trust" userId="S::khenson@uhsm.nhs.uk::d340c5ea-a360-46e7-9971-76506f385ad8" providerId="AD" clId="Web-{2EEA80E6-4028-447A-9102-2C729033D914}" dt="2025-06-05T15:31:51.125" v="0" actId="20577"/>
          <ac:spMkLst>
            <pc:docMk/>
            <pc:sldMk cId="4188901349" sldId="258"/>
            <ac:spMk id="5" creationId="{C6A9A3CF-8BD7-6269-C0E0-10B6D89D38A2}"/>
          </ac:spMkLst>
        </pc:spChg>
      </pc:sldChg>
    </pc:docChg>
  </pc:docChgLst>
  <pc:docChgLst>
    <pc:chgData name="Henson Kate (R0A) Manchester University NHS Foundation Trust" userId="S::khenson@uhsm.nhs.uk::d340c5ea-a360-46e7-9971-76506f385ad8" providerId="AD" clId="Web-{8A672E12-BF2F-410C-9EEB-488ED23C9075}"/>
    <pc:docChg chg="modSld">
      <pc:chgData name="Henson Kate (R0A) Manchester University NHS Foundation Trust" userId="S::khenson@uhsm.nhs.uk::d340c5ea-a360-46e7-9971-76506f385ad8" providerId="AD" clId="Web-{8A672E12-BF2F-410C-9EEB-488ED23C9075}" dt="2023-02-28T14:10:21.787" v="16" actId="1076"/>
      <pc:docMkLst>
        <pc:docMk/>
      </pc:docMkLst>
      <pc:sldChg chg="addSp delSp modSp">
        <pc:chgData name="Henson Kate (R0A) Manchester University NHS Foundation Trust" userId="S::khenson@uhsm.nhs.uk::d340c5ea-a360-46e7-9971-76506f385ad8" providerId="AD" clId="Web-{8A672E12-BF2F-410C-9EEB-488ED23C9075}" dt="2023-02-28T14:10:21.787" v="16" actId="1076"/>
        <pc:sldMkLst>
          <pc:docMk/>
          <pc:sldMk cId="1599002655" sldId="275"/>
        </pc:sldMkLst>
        <pc:picChg chg="del">
          <ac:chgData name="Henson Kate (R0A) Manchester University NHS Foundation Trust" userId="S::khenson@uhsm.nhs.uk::d340c5ea-a360-46e7-9971-76506f385ad8" providerId="AD" clId="Web-{8A672E12-BF2F-410C-9EEB-488ED23C9075}" dt="2023-02-28T14:10:04.536" v="9"/>
          <ac:picMkLst>
            <pc:docMk/>
            <pc:sldMk cId="1599002655" sldId="275"/>
            <ac:picMk id="4" creationId="{4BE2A1D6-9363-B9FF-26F0-4A6FBED8C171}"/>
          </ac:picMkLst>
        </pc:picChg>
        <pc:picChg chg="mod">
          <ac:chgData name="Henson Kate (R0A) Manchester University NHS Foundation Trust" userId="S::khenson@uhsm.nhs.uk::d340c5ea-a360-46e7-9971-76506f385ad8" providerId="AD" clId="Web-{8A672E12-BF2F-410C-9EEB-488ED23C9075}" dt="2023-02-28T14:10:15.271" v="14" actId="1076"/>
          <ac:picMkLst>
            <pc:docMk/>
            <pc:sldMk cId="1599002655" sldId="275"/>
            <ac:picMk id="6" creationId="{F38F8C9A-EE7A-AA53-5C26-580A19673A11}"/>
          </ac:picMkLst>
        </pc:picChg>
        <pc:picChg chg="add del mod">
          <ac:chgData name="Henson Kate (R0A) Manchester University NHS Foundation Trust" userId="S::khenson@uhsm.nhs.uk::d340c5ea-a360-46e7-9971-76506f385ad8" providerId="AD" clId="Web-{8A672E12-BF2F-410C-9EEB-488ED23C9075}" dt="2023-02-28T14:09:47.520" v="3"/>
          <ac:picMkLst>
            <pc:docMk/>
            <pc:sldMk cId="1599002655" sldId="275"/>
            <ac:picMk id="7" creationId="{FA2E2886-7340-B77C-0C9A-B70E7E8C9F8C}"/>
          </ac:picMkLst>
        </pc:picChg>
        <pc:picChg chg="add mod">
          <ac:chgData name="Henson Kate (R0A) Manchester University NHS Foundation Trust" userId="S::khenson@uhsm.nhs.uk::d340c5ea-a360-46e7-9971-76506f385ad8" providerId="AD" clId="Web-{8A672E12-BF2F-410C-9EEB-488ED23C9075}" dt="2023-02-28T14:10:13.427" v="12" actId="1076"/>
          <ac:picMkLst>
            <pc:docMk/>
            <pc:sldMk cId="1599002655" sldId="275"/>
            <ac:picMk id="8" creationId="{38562E03-CEB6-31EF-85C3-2599588782F6}"/>
          </ac:picMkLst>
        </pc:picChg>
        <pc:picChg chg="mod">
          <ac:chgData name="Henson Kate (R0A) Manchester University NHS Foundation Trust" userId="S::khenson@uhsm.nhs.uk::d340c5ea-a360-46e7-9971-76506f385ad8" providerId="AD" clId="Web-{8A672E12-BF2F-410C-9EEB-488ED23C9075}" dt="2023-02-28T14:10:21.787" v="16" actId="1076"/>
          <ac:picMkLst>
            <pc:docMk/>
            <pc:sldMk cId="1599002655" sldId="275"/>
            <ac:picMk id="10" creationId="{324D6238-8FC4-4AB5-BB25-F26BEC77B6D3}"/>
          </ac:picMkLst>
        </pc:picChg>
      </pc:sldChg>
    </pc:docChg>
  </pc:docChgLst>
  <pc:docChgLst>
    <pc:chgData name="Henson Kate (R0A) Manchester University NHS Foundation Trust" userId="S::khenson@uhsm.nhs.uk::d340c5ea-a360-46e7-9971-76506f385ad8" providerId="AD" clId="Web-{67D36372-85A4-44D5-B045-85127990810F}"/>
    <pc:docChg chg="modSld">
      <pc:chgData name="Henson Kate (R0A) Manchester University NHS Foundation Trust" userId="S::khenson@uhsm.nhs.uk::d340c5ea-a360-46e7-9971-76506f385ad8" providerId="AD" clId="Web-{67D36372-85A4-44D5-B045-85127990810F}" dt="2023-02-28T11:35:59.190" v="22" actId="1076"/>
      <pc:docMkLst>
        <pc:docMk/>
      </pc:docMkLst>
      <pc:sldChg chg="modSp">
        <pc:chgData name="Henson Kate (R0A) Manchester University NHS Foundation Trust" userId="S::khenson@uhsm.nhs.uk::d340c5ea-a360-46e7-9971-76506f385ad8" providerId="AD" clId="Web-{67D36372-85A4-44D5-B045-85127990810F}" dt="2023-02-28T11:28:50.352" v="8" actId="1076"/>
        <pc:sldMkLst>
          <pc:docMk/>
          <pc:sldMk cId="3489673790" sldId="273"/>
        </pc:sldMkLst>
        <pc:spChg chg="mod">
          <ac:chgData name="Henson Kate (R0A) Manchester University NHS Foundation Trust" userId="S::khenson@uhsm.nhs.uk::d340c5ea-a360-46e7-9971-76506f385ad8" providerId="AD" clId="Web-{67D36372-85A4-44D5-B045-85127990810F}" dt="2023-02-28T11:28:48.586" v="7" actId="20577"/>
          <ac:spMkLst>
            <pc:docMk/>
            <pc:sldMk cId="3489673790" sldId="273"/>
            <ac:spMk id="5" creationId="{C6A9A3CF-8BD7-6269-C0E0-10B6D89D38A2}"/>
          </ac:spMkLst>
        </pc:spChg>
        <pc:picChg chg="mod">
          <ac:chgData name="Henson Kate (R0A) Manchester University NHS Foundation Trust" userId="S::khenson@uhsm.nhs.uk::d340c5ea-a360-46e7-9971-76506f385ad8" providerId="AD" clId="Web-{67D36372-85A4-44D5-B045-85127990810F}" dt="2023-02-28T11:28:50.352" v="8" actId="1076"/>
          <ac:picMkLst>
            <pc:docMk/>
            <pc:sldMk cId="3489673790" sldId="273"/>
            <ac:picMk id="9" creationId="{948B44E1-C82A-B40D-3926-B8A646E8650A}"/>
          </ac:picMkLst>
        </pc:picChg>
        <pc:picChg chg="mod">
          <ac:chgData name="Henson Kate (R0A) Manchester University NHS Foundation Trust" userId="S::khenson@uhsm.nhs.uk::d340c5ea-a360-46e7-9971-76506f385ad8" providerId="AD" clId="Web-{67D36372-85A4-44D5-B045-85127990810F}" dt="2023-02-28T11:27:36.132" v="4" actId="1076"/>
          <ac:picMkLst>
            <pc:docMk/>
            <pc:sldMk cId="3489673790" sldId="273"/>
            <ac:picMk id="11" creationId="{EB1EDAD7-1A4B-A920-E83A-268E279C97F9}"/>
          </ac:picMkLst>
        </pc:picChg>
      </pc:sldChg>
      <pc:sldChg chg="modSp">
        <pc:chgData name="Henson Kate (R0A) Manchester University NHS Foundation Trust" userId="S::khenson@uhsm.nhs.uk::d340c5ea-a360-46e7-9971-76506f385ad8" providerId="AD" clId="Web-{67D36372-85A4-44D5-B045-85127990810F}" dt="2023-02-28T11:34:59.532" v="9" actId="1076"/>
        <pc:sldMkLst>
          <pc:docMk/>
          <pc:sldMk cId="2099629332" sldId="274"/>
        </pc:sldMkLst>
        <pc:picChg chg="mod">
          <ac:chgData name="Henson Kate (R0A) Manchester University NHS Foundation Trust" userId="S::khenson@uhsm.nhs.uk::d340c5ea-a360-46e7-9971-76506f385ad8" providerId="AD" clId="Web-{67D36372-85A4-44D5-B045-85127990810F}" dt="2023-02-28T11:34:59.532" v="9" actId="1076"/>
          <ac:picMkLst>
            <pc:docMk/>
            <pc:sldMk cId="2099629332" sldId="274"/>
            <ac:picMk id="7" creationId="{A620F274-66B2-99FC-0F21-BBB7F9B4597F}"/>
          </ac:picMkLst>
        </pc:picChg>
        <pc:picChg chg="mod">
          <ac:chgData name="Henson Kate (R0A) Manchester University NHS Foundation Trust" userId="S::khenson@uhsm.nhs.uk::d340c5ea-a360-46e7-9971-76506f385ad8" providerId="AD" clId="Web-{67D36372-85A4-44D5-B045-85127990810F}" dt="2023-02-28T11:27:31.178" v="1" actId="1076"/>
          <ac:picMkLst>
            <pc:docMk/>
            <pc:sldMk cId="2099629332" sldId="274"/>
            <ac:picMk id="9" creationId="{2CE77492-D5A7-4D3C-83EB-231C0BAFB4C5}"/>
          </ac:picMkLst>
        </pc:picChg>
      </pc:sldChg>
      <pc:sldChg chg="addSp delSp modSp">
        <pc:chgData name="Henson Kate (R0A) Manchester University NHS Foundation Trust" userId="S::khenson@uhsm.nhs.uk::d340c5ea-a360-46e7-9971-76506f385ad8" providerId="AD" clId="Web-{67D36372-85A4-44D5-B045-85127990810F}" dt="2023-02-28T11:35:59.190" v="22" actId="1076"/>
        <pc:sldMkLst>
          <pc:docMk/>
          <pc:sldMk cId="1599002655" sldId="275"/>
        </pc:sldMkLst>
        <pc:picChg chg="add mod modCrop">
          <ac:chgData name="Henson Kate (R0A) Manchester University NHS Foundation Trust" userId="S::khenson@uhsm.nhs.uk::d340c5ea-a360-46e7-9971-76506f385ad8" providerId="AD" clId="Web-{67D36372-85A4-44D5-B045-85127990810F}" dt="2023-02-28T11:35:59.190" v="22" actId="1076"/>
          <ac:picMkLst>
            <pc:docMk/>
            <pc:sldMk cId="1599002655" sldId="275"/>
            <ac:picMk id="4" creationId="{4BE2A1D6-9363-B9FF-26F0-4A6FBED8C171}"/>
          </ac:picMkLst>
        </pc:picChg>
        <pc:picChg chg="add mod">
          <ac:chgData name="Henson Kate (R0A) Manchester University NHS Foundation Trust" userId="S::khenson@uhsm.nhs.uk::d340c5ea-a360-46e7-9971-76506f385ad8" providerId="AD" clId="Web-{67D36372-85A4-44D5-B045-85127990810F}" dt="2023-02-28T11:35:59.127" v="21" actId="1076"/>
          <ac:picMkLst>
            <pc:docMk/>
            <pc:sldMk cId="1599002655" sldId="275"/>
            <ac:picMk id="6" creationId="{F38F8C9A-EE7A-AA53-5C26-580A19673A11}"/>
          </ac:picMkLst>
        </pc:picChg>
        <pc:picChg chg="del">
          <ac:chgData name="Henson Kate (R0A) Manchester University NHS Foundation Trust" userId="S::khenson@uhsm.nhs.uk::d340c5ea-a360-46e7-9971-76506f385ad8" providerId="AD" clId="Web-{67D36372-85A4-44D5-B045-85127990810F}" dt="2023-02-28T11:35:11.251" v="10"/>
          <ac:picMkLst>
            <pc:docMk/>
            <pc:sldMk cId="1599002655" sldId="275"/>
            <ac:picMk id="12" creationId="{4457B7F9-8D24-4BF0-914A-F23C6C085425}"/>
          </ac:picMkLst>
        </pc:picChg>
      </pc:sldChg>
    </pc:docChg>
  </pc:docChgLst>
  <pc:docChgLst>
    <pc:chgData clId="Web-{70B2C3B4-6827-4937-B5E9-3BCAF0479E14}"/>
    <pc:docChg chg="delSld">
      <pc:chgData name="" userId="" providerId="" clId="Web-{70B2C3B4-6827-4937-B5E9-3BCAF0479E14}" dt="2023-11-07T15:24:25.302" v="0"/>
      <pc:docMkLst>
        <pc:docMk/>
      </pc:docMkLst>
      <pc:sldChg chg="del">
        <pc:chgData name="" userId="" providerId="" clId="Web-{70B2C3B4-6827-4937-B5E9-3BCAF0479E14}" dt="2023-11-07T15:24:25.302" v="0"/>
        <pc:sldMkLst>
          <pc:docMk/>
          <pc:sldMk cId="3489673790" sldId="273"/>
        </pc:sldMkLst>
      </pc:sldChg>
    </pc:docChg>
  </pc:docChgLst>
  <pc:docChgLst>
    <pc:chgData name="Henson Kate (R0A) Manchester University NHS Foundation Trust" userId="d340c5ea-a360-46e7-9971-76506f385ad8" providerId="ADAL" clId="{E3E47E77-6091-40CD-94A8-BFD17AF54D0A}"/>
    <pc:docChg chg="undo custSel modSld">
      <pc:chgData name="Henson Kate (R0A) Manchester University NHS Foundation Trust" userId="d340c5ea-a360-46e7-9971-76506f385ad8" providerId="ADAL" clId="{E3E47E77-6091-40CD-94A8-BFD17AF54D0A}" dt="2023-02-28T14:15:47.417" v="65" actId="20577"/>
      <pc:docMkLst>
        <pc:docMk/>
      </pc:docMkLst>
      <pc:sldChg chg="addSp modSp mod">
        <pc:chgData name="Henson Kate (R0A) Manchester University NHS Foundation Trust" userId="d340c5ea-a360-46e7-9971-76506f385ad8" providerId="ADAL" clId="{E3E47E77-6091-40CD-94A8-BFD17AF54D0A}" dt="2023-02-28T14:15:13.831" v="52" actId="6549"/>
        <pc:sldMkLst>
          <pc:docMk/>
          <pc:sldMk cId="3489673790" sldId="273"/>
        </pc:sldMkLst>
        <pc:spChg chg="mod">
          <ac:chgData name="Henson Kate (R0A) Manchester University NHS Foundation Trust" userId="d340c5ea-a360-46e7-9971-76506f385ad8" providerId="ADAL" clId="{E3E47E77-6091-40CD-94A8-BFD17AF54D0A}" dt="2023-02-28T14:15:13.831" v="52" actId="6549"/>
          <ac:spMkLst>
            <pc:docMk/>
            <pc:sldMk cId="3489673790" sldId="273"/>
            <ac:spMk id="4" creationId="{70403B44-60F0-9188-FDD9-11D07405EEDC}"/>
          </ac:spMkLst>
        </pc:spChg>
        <pc:spChg chg="mod">
          <ac:chgData name="Henson Kate (R0A) Manchester University NHS Foundation Trust" userId="d340c5ea-a360-46e7-9971-76506f385ad8" providerId="ADAL" clId="{E3E47E77-6091-40CD-94A8-BFD17AF54D0A}" dt="2023-02-28T14:15:04.521" v="50" actId="14100"/>
          <ac:spMkLst>
            <pc:docMk/>
            <pc:sldMk cId="3489673790" sldId="273"/>
            <ac:spMk id="5" creationId="{C6A9A3CF-8BD7-6269-C0E0-10B6D89D38A2}"/>
          </ac:spMkLst>
        </pc:spChg>
        <pc:spChg chg="add mod">
          <ac:chgData name="Henson Kate (R0A) Manchester University NHS Foundation Trust" userId="d340c5ea-a360-46e7-9971-76506f385ad8" providerId="ADAL" clId="{E3E47E77-6091-40CD-94A8-BFD17AF54D0A}" dt="2023-02-28T14:14:58.555" v="48" actId="1076"/>
          <ac:spMkLst>
            <pc:docMk/>
            <pc:sldMk cId="3489673790" sldId="273"/>
            <ac:spMk id="6" creationId="{54789C18-7633-DFE8-6754-B8DA7887EAF4}"/>
          </ac:spMkLst>
        </pc:spChg>
        <pc:spChg chg="add mod">
          <ac:chgData name="Henson Kate (R0A) Manchester University NHS Foundation Trust" userId="d340c5ea-a360-46e7-9971-76506f385ad8" providerId="ADAL" clId="{E3E47E77-6091-40CD-94A8-BFD17AF54D0A}" dt="2023-02-28T14:14:44.145" v="44" actId="1076"/>
          <ac:spMkLst>
            <pc:docMk/>
            <pc:sldMk cId="3489673790" sldId="273"/>
            <ac:spMk id="7" creationId="{BD205B8B-01E1-372C-8322-B50D62885240}"/>
          </ac:spMkLst>
        </pc:spChg>
        <pc:spChg chg="add mod">
          <ac:chgData name="Henson Kate (R0A) Manchester University NHS Foundation Trust" userId="d340c5ea-a360-46e7-9971-76506f385ad8" providerId="ADAL" clId="{E3E47E77-6091-40CD-94A8-BFD17AF54D0A}" dt="2023-02-28T14:14:41.617" v="43" actId="1076"/>
          <ac:spMkLst>
            <pc:docMk/>
            <pc:sldMk cId="3489673790" sldId="273"/>
            <ac:spMk id="8" creationId="{B731A78D-1DD8-2B10-E261-213E3E9013A3}"/>
          </ac:spMkLst>
        </pc:spChg>
        <pc:picChg chg="mod">
          <ac:chgData name="Henson Kate (R0A) Manchester University NHS Foundation Trust" userId="d340c5ea-a360-46e7-9971-76506f385ad8" providerId="ADAL" clId="{E3E47E77-6091-40CD-94A8-BFD17AF54D0A}" dt="2023-02-28T14:14:38.729" v="42" actId="1076"/>
          <ac:picMkLst>
            <pc:docMk/>
            <pc:sldMk cId="3489673790" sldId="273"/>
            <ac:picMk id="9" creationId="{948B44E1-C82A-B40D-3926-B8A646E8650A}"/>
          </ac:picMkLst>
        </pc:picChg>
        <pc:picChg chg="add mod">
          <ac:chgData name="Henson Kate (R0A) Manchester University NHS Foundation Trust" userId="d340c5ea-a360-46e7-9971-76506f385ad8" providerId="ADAL" clId="{E3E47E77-6091-40CD-94A8-BFD17AF54D0A}" dt="2023-02-28T14:14:56.220" v="47" actId="1076"/>
          <ac:picMkLst>
            <pc:docMk/>
            <pc:sldMk cId="3489673790" sldId="273"/>
            <ac:picMk id="10" creationId="{23EF9F3F-971D-E510-063C-A5D2614893CB}"/>
          </ac:picMkLst>
        </pc:picChg>
        <pc:picChg chg="mod">
          <ac:chgData name="Henson Kate (R0A) Manchester University NHS Foundation Trust" userId="d340c5ea-a360-46e7-9971-76506f385ad8" providerId="ADAL" clId="{E3E47E77-6091-40CD-94A8-BFD17AF54D0A}" dt="2023-02-28T14:14:35.737" v="41" actId="1076"/>
          <ac:picMkLst>
            <pc:docMk/>
            <pc:sldMk cId="3489673790" sldId="273"/>
            <ac:picMk id="11" creationId="{EB1EDAD7-1A4B-A920-E83A-268E279C97F9}"/>
          </ac:picMkLst>
        </pc:picChg>
      </pc:sldChg>
      <pc:sldChg chg="addSp modSp mod">
        <pc:chgData name="Henson Kate (R0A) Manchester University NHS Foundation Trust" userId="d340c5ea-a360-46e7-9971-76506f385ad8" providerId="ADAL" clId="{E3E47E77-6091-40CD-94A8-BFD17AF54D0A}" dt="2023-02-28T14:15:39.155" v="62" actId="20577"/>
        <pc:sldMkLst>
          <pc:docMk/>
          <pc:sldMk cId="2099629332" sldId="274"/>
        </pc:sldMkLst>
        <pc:spChg chg="add mod">
          <ac:chgData name="Henson Kate (R0A) Manchester University NHS Foundation Trust" userId="d340c5ea-a360-46e7-9971-76506f385ad8" providerId="ADAL" clId="{E3E47E77-6091-40CD-94A8-BFD17AF54D0A}" dt="2023-02-28T14:13:59.485" v="28" actId="1076"/>
          <ac:spMkLst>
            <pc:docMk/>
            <pc:sldMk cId="2099629332" sldId="274"/>
            <ac:spMk id="4" creationId="{F6229410-8CEA-CF34-90FE-CCD645623250}"/>
          </ac:spMkLst>
        </pc:spChg>
        <pc:spChg chg="mod">
          <ac:chgData name="Henson Kate (R0A) Manchester University NHS Foundation Trust" userId="d340c5ea-a360-46e7-9971-76506f385ad8" providerId="ADAL" clId="{E3E47E77-6091-40CD-94A8-BFD17AF54D0A}" dt="2023-02-28T14:15:39.155" v="62" actId="20577"/>
          <ac:spMkLst>
            <pc:docMk/>
            <pc:sldMk cId="2099629332" sldId="274"/>
            <ac:spMk id="5" creationId="{C6A9A3CF-8BD7-6269-C0E0-10B6D89D38A2}"/>
          </ac:spMkLst>
        </pc:spChg>
        <pc:spChg chg="add mod">
          <ac:chgData name="Henson Kate (R0A) Manchester University NHS Foundation Trust" userId="d340c5ea-a360-46e7-9971-76506f385ad8" providerId="ADAL" clId="{E3E47E77-6091-40CD-94A8-BFD17AF54D0A}" dt="2023-02-28T14:14:11.382" v="32" actId="1076"/>
          <ac:spMkLst>
            <pc:docMk/>
            <pc:sldMk cId="2099629332" sldId="274"/>
            <ac:spMk id="6" creationId="{CF56DA0F-F7A9-9A81-972F-E476E7182FD6}"/>
          </ac:spMkLst>
        </pc:spChg>
        <pc:spChg chg="add mod">
          <ac:chgData name="Henson Kate (R0A) Manchester University NHS Foundation Trust" userId="d340c5ea-a360-46e7-9971-76506f385ad8" providerId="ADAL" clId="{E3E47E77-6091-40CD-94A8-BFD17AF54D0A}" dt="2023-02-28T14:13:53.644" v="26" actId="1076"/>
          <ac:spMkLst>
            <pc:docMk/>
            <pc:sldMk cId="2099629332" sldId="274"/>
            <ac:spMk id="10" creationId="{78DE8524-6ABB-F4CF-66BC-45A9C09891A1}"/>
          </ac:spMkLst>
        </pc:spChg>
        <pc:picChg chg="mod">
          <ac:chgData name="Henson Kate (R0A) Manchester University NHS Foundation Trust" userId="d340c5ea-a360-46e7-9971-76506f385ad8" providerId="ADAL" clId="{E3E47E77-6091-40CD-94A8-BFD17AF54D0A}" dt="2023-02-28T14:14:06.053" v="31" actId="1076"/>
          <ac:picMkLst>
            <pc:docMk/>
            <pc:sldMk cId="2099629332" sldId="274"/>
            <ac:picMk id="7" creationId="{A620F274-66B2-99FC-0F21-BBB7F9B4597F}"/>
          </ac:picMkLst>
        </pc:picChg>
        <pc:picChg chg="mod">
          <ac:chgData name="Henson Kate (R0A) Manchester University NHS Foundation Trust" userId="d340c5ea-a360-46e7-9971-76506f385ad8" providerId="ADAL" clId="{E3E47E77-6091-40CD-94A8-BFD17AF54D0A}" dt="2023-02-28T14:14:15.239" v="33" actId="1076"/>
          <ac:picMkLst>
            <pc:docMk/>
            <pc:sldMk cId="2099629332" sldId="274"/>
            <ac:picMk id="8" creationId="{B1D9E818-A96B-431D-B034-68BC1F07ED4D}"/>
          </ac:picMkLst>
        </pc:picChg>
        <pc:picChg chg="mod">
          <ac:chgData name="Henson Kate (R0A) Manchester University NHS Foundation Trust" userId="d340c5ea-a360-46e7-9971-76506f385ad8" providerId="ADAL" clId="{E3E47E77-6091-40CD-94A8-BFD17AF54D0A}" dt="2023-02-28T14:14:20.655" v="37" actId="1076"/>
          <ac:picMkLst>
            <pc:docMk/>
            <pc:sldMk cId="2099629332" sldId="274"/>
            <ac:picMk id="9" creationId="{2CE77492-D5A7-4D3C-83EB-231C0BAFB4C5}"/>
          </ac:picMkLst>
        </pc:picChg>
      </pc:sldChg>
      <pc:sldChg chg="addSp delSp modSp mod">
        <pc:chgData name="Henson Kate (R0A) Manchester University NHS Foundation Trust" userId="d340c5ea-a360-46e7-9971-76506f385ad8" providerId="ADAL" clId="{E3E47E77-6091-40CD-94A8-BFD17AF54D0A}" dt="2023-02-28T14:15:47.417" v="65" actId="20577"/>
        <pc:sldMkLst>
          <pc:docMk/>
          <pc:sldMk cId="1599002655" sldId="275"/>
        </pc:sldMkLst>
        <pc:spChg chg="mod">
          <ac:chgData name="Henson Kate (R0A) Manchester University NHS Foundation Trust" userId="d340c5ea-a360-46e7-9971-76506f385ad8" providerId="ADAL" clId="{E3E47E77-6091-40CD-94A8-BFD17AF54D0A}" dt="2023-02-28T14:15:47.417" v="65" actId="20577"/>
          <ac:spMkLst>
            <pc:docMk/>
            <pc:sldMk cId="1599002655" sldId="275"/>
            <ac:spMk id="5" creationId="{C6A9A3CF-8BD7-6269-C0E0-10B6D89D38A2}"/>
          </ac:spMkLst>
        </pc:spChg>
        <pc:spChg chg="add del">
          <ac:chgData name="Henson Kate (R0A) Manchester University NHS Foundation Trust" userId="d340c5ea-a360-46e7-9971-76506f385ad8" providerId="ADAL" clId="{E3E47E77-6091-40CD-94A8-BFD17AF54D0A}" dt="2023-02-28T14:12:03.267" v="1" actId="22"/>
          <ac:spMkLst>
            <pc:docMk/>
            <pc:sldMk cId="1599002655" sldId="275"/>
            <ac:spMk id="7" creationId="{2F287083-B560-7E55-5201-678CC3EEC7F8}"/>
          </ac:spMkLst>
        </pc:spChg>
        <pc:spChg chg="add del mod">
          <ac:chgData name="Henson Kate (R0A) Manchester University NHS Foundation Trust" userId="d340c5ea-a360-46e7-9971-76506f385ad8" providerId="ADAL" clId="{E3E47E77-6091-40CD-94A8-BFD17AF54D0A}" dt="2023-02-28T14:12:19.399" v="6" actId="478"/>
          <ac:spMkLst>
            <pc:docMk/>
            <pc:sldMk cId="1599002655" sldId="275"/>
            <ac:spMk id="11" creationId="{5FECB745-687D-B855-893A-EFBE7CA2C096}"/>
          </ac:spMkLst>
        </pc:spChg>
        <pc:spChg chg="add mod">
          <ac:chgData name="Henson Kate (R0A) Manchester University NHS Foundation Trust" userId="d340c5ea-a360-46e7-9971-76506f385ad8" providerId="ADAL" clId="{E3E47E77-6091-40CD-94A8-BFD17AF54D0A}" dt="2023-02-28T14:13:04.671" v="9" actId="1076"/>
          <ac:spMkLst>
            <pc:docMk/>
            <pc:sldMk cId="1599002655" sldId="275"/>
            <ac:spMk id="12" creationId="{79AAB580-DDB6-DC23-867D-532C87F4B6FD}"/>
          </ac:spMkLst>
        </pc:spChg>
        <pc:spChg chg="add mod">
          <ac:chgData name="Henson Kate (R0A) Manchester University NHS Foundation Trust" userId="d340c5ea-a360-46e7-9971-76506f385ad8" providerId="ADAL" clId="{E3E47E77-6091-40CD-94A8-BFD17AF54D0A}" dt="2023-02-28T14:13:11.144" v="11" actId="1076"/>
          <ac:spMkLst>
            <pc:docMk/>
            <pc:sldMk cId="1599002655" sldId="275"/>
            <ac:spMk id="13" creationId="{A1E9624B-BA73-EBDA-40FE-41064E673929}"/>
          </ac:spMkLst>
        </pc:spChg>
        <pc:spChg chg="add mod">
          <ac:chgData name="Henson Kate (R0A) Manchester University NHS Foundation Trust" userId="d340c5ea-a360-46e7-9971-76506f385ad8" providerId="ADAL" clId="{E3E47E77-6091-40CD-94A8-BFD17AF54D0A}" dt="2023-02-28T14:13:13.624" v="12" actId="1076"/>
          <ac:spMkLst>
            <pc:docMk/>
            <pc:sldMk cId="1599002655" sldId="275"/>
            <ac:spMk id="14" creationId="{6754BFD0-1C48-7EDA-705A-6B3E6F55595D}"/>
          </ac:spMkLst>
        </pc:spChg>
        <pc:picChg chg="mod">
          <ac:chgData name="Henson Kate (R0A) Manchester University NHS Foundation Trust" userId="d340c5ea-a360-46e7-9971-76506f385ad8" providerId="ADAL" clId="{E3E47E77-6091-40CD-94A8-BFD17AF54D0A}" dt="2023-02-28T14:13:17.424" v="14" actId="14100"/>
          <ac:picMkLst>
            <pc:docMk/>
            <pc:sldMk cId="1599002655" sldId="275"/>
            <ac:picMk id="6" creationId="{F38F8C9A-EE7A-AA53-5C26-580A19673A11}"/>
          </ac:picMkLst>
        </pc:picChg>
        <pc:picChg chg="mod">
          <ac:chgData name="Henson Kate (R0A) Manchester University NHS Foundation Trust" userId="d340c5ea-a360-46e7-9971-76506f385ad8" providerId="ADAL" clId="{E3E47E77-6091-40CD-94A8-BFD17AF54D0A}" dt="2023-02-28T14:13:07.767" v="10" actId="1076"/>
          <ac:picMkLst>
            <pc:docMk/>
            <pc:sldMk cId="1599002655" sldId="275"/>
            <ac:picMk id="10" creationId="{324D6238-8FC4-4AB5-BB25-F26BEC77B6D3}"/>
          </ac:picMkLst>
        </pc:picChg>
      </pc:sldChg>
    </pc:docChg>
  </pc:docChgLst>
  <pc:docChgLst>
    <pc:chgData name="Henson Kate (R0A) Manchester University NHS Foundation Trust" userId="d340c5ea-a360-46e7-9971-76506f385ad8" providerId="ADAL" clId="{C06F21F7-531D-487B-876E-52162CF2905D}"/>
    <pc:docChg chg="undo custSel addSld delSld modSld">
      <pc:chgData name="Henson Kate (R0A) Manchester University NHS Foundation Trust" userId="d340c5ea-a360-46e7-9971-76506f385ad8" providerId="ADAL" clId="{C06F21F7-531D-487B-876E-52162CF2905D}" dt="2022-09-28T14:17:49.526" v="374" actId="20577"/>
      <pc:docMkLst>
        <pc:docMk/>
      </pc:docMkLst>
      <pc:sldChg chg="add del">
        <pc:chgData name="Henson Kate (R0A) Manchester University NHS Foundation Trust" userId="d340c5ea-a360-46e7-9971-76506f385ad8" providerId="ADAL" clId="{C06F21F7-531D-487B-876E-52162CF2905D}" dt="2022-09-28T13:43:14.237" v="12"/>
        <pc:sldMkLst>
          <pc:docMk/>
          <pc:sldMk cId="0" sldId="265"/>
        </pc:sldMkLst>
      </pc:sldChg>
      <pc:sldChg chg="modSp mod">
        <pc:chgData name="Henson Kate (R0A) Manchester University NHS Foundation Trust" userId="d340c5ea-a360-46e7-9971-76506f385ad8" providerId="ADAL" clId="{C06F21F7-531D-487B-876E-52162CF2905D}" dt="2022-09-28T14:05:34.040" v="170" actId="1076"/>
        <pc:sldMkLst>
          <pc:docMk/>
          <pc:sldMk cId="3489673790" sldId="273"/>
        </pc:sldMkLst>
        <pc:spChg chg="mod">
          <ac:chgData name="Henson Kate (R0A) Manchester University NHS Foundation Trust" userId="d340c5ea-a360-46e7-9971-76506f385ad8" providerId="ADAL" clId="{C06F21F7-531D-487B-876E-52162CF2905D}" dt="2022-09-28T13:52:53.882" v="101" actId="6549"/>
          <ac:spMkLst>
            <pc:docMk/>
            <pc:sldMk cId="3489673790" sldId="273"/>
            <ac:spMk id="5" creationId="{C6A9A3CF-8BD7-6269-C0E0-10B6D89D38A2}"/>
          </ac:spMkLst>
        </pc:spChg>
        <pc:picChg chg="mod">
          <ac:chgData name="Henson Kate (R0A) Manchester University NHS Foundation Trust" userId="d340c5ea-a360-46e7-9971-76506f385ad8" providerId="ADAL" clId="{C06F21F7-531D-487B-876E-52162CF2905D}" dt="2022-09-28T13:52:17.135" v="92" actId="1076"/>
          <ac:picMkLst>
            <pc:docMk/>
            <pc:sldMk cId="3489673790" sldId="273"/>
            <ac:picMk id="9" creationId="{948B44E1-C82A-B40D-3926-B8A646E8650A}"/>
          </ac:picMkLst>
        </pc:picChg>
        <pc:picChg chg="mod">
          <ac:chgData name="Henson Kate (R0A) Manchester University NHS Foundation Trust" userId="d340c5ea-a360-46e7-9971-76506f385ad8" providerId="ADAL" clId="{C06F21F7-531D-487B-876E-52162CF2905D}" dt="2022-09-28T14:05:34.040" v="170" actId="1076"/>
          <ac:picMkLst>
            <pc:docMk/>
            <pc:sldMk cId="3489673790" sldId="273"/>
            <ac:picMk id="11" creationId="{EB1EDAD7-1A4B-A920-E83A-268E279C97F9}"/>
          </ac:picMkLst>
        </pc:picChg>
      </pc:sldChg>
      <pc:sldChg chg="addSp delSp modSp mod">
        <pc:chgData name="Henson Kate (R0A) Manchester University NHS Foundation Trust" userId="d340c5ea-a360-46e7-9971-76506f385ad8" providerId="ADAL" clId="{C06F21F7-531D-487B-876E-52162CF2905D}" dt="2022-09-28T14:14:49.951" v="217"/>
        <pc:sldMkLst>
          <pc:docMk/>
          <pc:sldMk cId="2099629332" sldId="274"/>
        </pc:sldMkLst>
        <pc:spChg chg="mod">
          <ac:chgData name="Henson Kate (R0A) Manchester University NHS Foundation Trust" userId="d340c5ea-a360-46e7-9971-76506f385ad8" providerId="ADAL" clId="{C06F21F7-531D-487B-876E-52162CF2905D}" dt="2022-09-28T14:14:49.951" v="217"/>
          <ac:spMkLst>
            <pc:docMk/>
            <pc:sldMk cId="2099629332" sldId="274"/>
            <ac:spMk id="5" creationId="{C6A9A3CF-8BD7-6269-C0E0-10B6D89D38A2}"/>
          </ac:spMkLst>
        </pc:spChg>
        <pc:picChg chg="del">
          <ac:chgData name="Henson Kate (R0A) Manchester University NHS Foundation Trust" userId="d340c5ea-a360-46e7-9971-76506f385ad8" providerId="ADAL" clId="{C06F21F7-531D-487B-876E-52162CF2905D}" dt="2022-09-28T13:54:11.033" v="102" actId="478"/>
          <ac:picMkLst>
            <pc:docMk/>
            <pc:sldMk cId="2099629332" sldId="274"/>
            <ac:picMk id="4" creationId="{A9E65800-8FF7-A9BE-8596-90AA4D10D082}"/>
          </ac:picMkLst>
        </pc:picChg>
        <pc:picChg chg="mod">
          <ac:chgData name="Henson Kate (R0A) Manchester University NHS Foundation Trust" userId="d340c5ea-a360-46e7-9971-76506f385ad8" providerId="ADAL" clId="{C06F21F7-531D-487B-876E-52162CF2905D}" dt="2022-09-28T13:55:19.423" v="120" actId="1076"/>
          <ac:picMkLst>
            <pc:docMk/>
            <pc:sldMk cId="2099629332" sldId="274"/>
            <ac:picMk id="7" creationId="{A620F274-66B2-99FC-0F21-BBB7F9B4597F}"/>
          </ac:picMkLst>
        </pc:picChg>
        <pc:picChg chg="add mod modCrop">
          <ac:chgData name="Henson Kate (R0A) Manchester University NHS Foundation Trust" userId="d340c5ea-a360-46e7-9971-76506f385ad8" providerId="ADAL" clId="{C06F21F7-531D-487B-876E-52162CF2905D}" dt="2022-09-28T13:55:17.822" v="119" actId="1076"/>
          <ac:picMkLst>
            <pc:docMk/>
            <pc:sldMk cId="2099629332" sldId="274"/>
            <ac:picMk id="8" creationId="{B1D9E818-A96B-431D-B034-68BC1F07ED4D}"/>
          </ac:picMkLst>
        </pc:picChg>
        <pc:picChg chg="add mod modCrop">
          <ac:chgData name="Henson Kate (R0A) Manchester University NHS Foundation Trust" userId="d340c5ea-a360-46e7-9971-76506f385ad8" providerId="ADAL" clId="{C06F21F7-531D-487B-876E-52162CF2905D}" dt="2022-09-28T13:55:16.038" v="118" actId="1076"/>
          <ac:picMkLst>
            <pc:docMk/>
            <pc:sldMk cId="2099629332" sldId="274"/>
            <ac:picMk id="9" creationId="{2CE77492-D5A7-4D3C-83EB-231C0BAFB4C5}"/>
          </ac:picMkLst>
        </pc:picChg>
        <pc:picChg chg="add del mod">
          <ac:chgData name="Henson Kate (R0A) Manchester University NHS Foundation Trust" userId="d340c5ea-a360-46e7-9971-76506f385ad8" providerId="ADAL" clId="{C06F21F7-531D-487B-876E-52162CF2905D}" dt="2022-09-28T13:55:39.580" v="124"/>
          <ac:picMkLst>
            <pc:docMk/>
            <pc:sldMk cId="2099629332" sldId="274"/>
            <ac:picMk id="10" creationId="{BAEEA50E-D6AE-475E-B7D3-D06E74505E03}"/>
          </ac:picMkLst>
        </pc:picChg>
      </pc:sldChg>
      <pc:sldChg chg="addSp delSp modSp mod">
        <pc:chgData name="Henson Kate (R0A) Manchester University NHS Foundation Trust" userId="d340c5ea-a360-46e7-9971-76506f385ad8" providerId="ADAL" clId="{C06F21F7-531D-487B-876E-52162CF2905D}" dt="2022-09-28T14:17:49.526" v="374" actId="20577"/>
        <pc:sldMkLst>
          <pc:docMk/>
          <pc:sldMk cId="1599002655" sldId="275"/>
        </pc:sldMkLst>
        <pc:spChg chg="mod">
          <ac:chgData name="Henson Kate (R0A) Manchester University NHS Foundation Trust" userId="d340c5ea-a360-46e7-9971-76506f385ad8" providerId="ADAL" clId="{C06F21F7-531D-487B-876E-52162CF2905D}" dt="2022-09-28T14:17:49.526" v="374" actId="20577"/>
          <ac:spMkLst>
            <pc:docMk/>
            <pc:sldMk cId="1599002655" sldId="275"/>
            <ac:spMk id="5" creationId="{C6A9A3CF-8BD7-6269-C0E0-10B6D89D38A2}"/>
          </ac:spMkLst>
        </pc:spChg>
        <pc:spChg chg="add del">
          <ac:chgData name="Henson Kate (R0A) Manchester University NHS Foundation Trust" userId="d340c5ea-a360-46e7-9971-76506f385ad8" providerId="ADAL" clId="{C06F21F7-531D-487B-876E-52162CF2905D}" dt="2022-09-28T13:59:43.239" v="153" actId="478"/>
          <ac:spMkLst>
            <pc:docMk/>
            <pc:sldMk cId="1599002655" sldId="275"/>
            <ac:spMk id="8" creationId="{7DD3F944-C41A-4C24-A951-5BA44B6E2007}"/>
          </ac:spMkLst>
        </pc:spChg>
        <pc:picChg chg="add del mod modCrop">
          <ac:chgData name="Henson Kate (R0A) Manchester University NHS Foundation Trust" userId="d340c5ea-a360-46e7-9971-76506f385ad8" providerId="ADAL" clId="{C06F21F7-531D-487B-876E-52162CF2905D}" dt="2022-09-28T14:00:30.686" v="163" actId="478"/>
          <ac:picMkLst>
            <pc:docMk/>
            <pc:sldMk cId="1599002655" sldId="275"/>
            <ac:picMk id="6" creationId="{E3DA6657-89DD-486B-A966-C8FD6FE18BC9}"/>
          </ac:picMkLst>
        </pc:picChg>
        <pc:picChg chg="add mod modCrop">
          <ac:chgData name="Henson Kate (R0A) Manchester University NHS Foundation Trust" userId="d340c5ea-a360-46e7-9971-76506f385ad8" providerId="ADAL" clId="{C06F21F7-531D-487B-876E-52162CF2905D}" dt="2022-09-28T14:00:32.534" v="164" actId="1076"/>
          <ac:picMkLst>
            <pc:docMk/>
            <pc:sldMk cId="1599002655" sldId="275"/>
            <ac:picMk id="10" creationId="{324D6238-8FC4-4AB5-BB25-F26BEC77B6D3}"/>
          </ac:picMkLst>
        </pc:picChg>
        <pc:picChg chg="add mod modCrop">
          <ac:chgData name="Henson Kate (R0A) Manchester University NHS Foundation Trust" userId="d340c5ea-a360-46e7-9971-76506f385ad8" providerId="ADAL" clId="{C06F21F7-531D-487B-876E-52162CF2905D}" dt="2022-09-28T14:00:58.206" v="168" actId="732"/>
          <ac:picMkLst>
            <pc:docMk/>
            <pc:sldMk cId="1599002655" sldId="275"/>
            <ac:picMk id="12" creationId="{4457B7F9-8D24-4BF0-914A-F23C6C085425}"/>
          </ac:picMkLst>
        </pc:picChg>
      </pc:sldChg>
    </pc:docChg>
  </pc:docChgLst>
  <pc:docChgLst>
    <pc:chgData name="CHINCHILLA, Paula (LONDON NORTH WEST UNIVERSITY HEALTHCARE NHS TRUST)" userId="S::paula.chinchilla_nhs.net#ext#@cmft.onmicrosoft.com::374aad1e-aa74-4e10-9dee-d5daa7466d1f" providerId="AD" clId="Web-{70B2C3B4-6827-4937-B5E9-3BCAF0479E14}"/>
    <pc:docChg chg="addSld delSld modSld">
      <pc:chgData name="CHINCHILLA, Paula (LONDON NORTH WEST UNIVERSITY HEALTHCARE NHS TRUST)" userId="S::paula.chinchilla_nhs.net#ext#@cmft.onmicrosoft.com::374aad1e-aa74-4e10-9dee-d5daa7466d1f" providerId="AD" clId="Web-{70B2C3B4-6827-4937-B5E9-3BCAF0479E14}" dt="2023-11-07T15:25:54.289" v="20"/>
      <pc:docMkLst>
        <pc:docMk/>
      </pc:docMkLst>
      <pc:sldChg chg="addSp delSp modSp">
        <pc:chgData name="CHINCHILLA, Paula (LONDON NORTH WEST UNIVERSITY HEALTHCARE NHS TRUST)" userId="S::paula.chinchilla_nhs.net#ext#@cmft.onmicrosoft.com::374aad1e-aa74-4e10-9dee-d5daa7466d1f" providerId="AD" clId="Web-{70B2C3B4-6827-4937-B5E9-3BCAF0479E14}" dt="2023-11-07T15:25:54.289" v="20"/>
        <pc:sldMkLst>
          <pc:docMk/>
          <pc:sldMk cId="0" sldId="256"/>
        </pc:sldMkLst>
        <pc:spChg chg="mod">
          <ac:chgData name="CHINCHILLA, Paula (LONDON NORTH WEST UNIVERSITY HEALTHCARE NHS TRUST)" userId="S::paula.chinchilla_nhs.net#ext#@cmft.onmicrosoft.com::374aad1e-aa74-4e10-9dee-d5daa7466d1f" providerId="AD" clId="Web-{70B2C3B4-6827-4937-B5E9-3BCAF0479E14}" dt="2023-11-07T15:25:54.289" v="20"/>
          <ac:spMkLst>
            <pc:docMk/>
            <pc:sldMk cId="0" sldId="256"/>
            <ac:spMk id="4" creationId="{1E66F330-431B-4B1B-CA17-31AD07BC4BC6}"/>
          </ac:spMkLst>
        </pc:spChg>
        <pc:spChg chg="mod">
          <ac:chgData name="CHINCHILLA, Paula (LONDON NORTH WEST UNIVERSITY HEALTHCARE NHS TRUST)" userId="S::paula.chinchilla_nhs.net#ext#@cmft.onmicrosoft.com::374aad1e-aa74-4e10-9dee-d5daa7466d1f" providerId="AD" clId="Web-{70B2C3B4-6827-4937-B5E9-3BCAF0479E14}" dt="2023-11-07T15:25:25.085" v="12" actId="20577"/>
          <ac:spMkLst>
            <pc:docMk/>
            <pc:sldMk cId="0" sldId="256"/>
            <ac:spMk id="5" creationId="{885BC80C-922C-47A9-B5FA-E85DEA276B5C}"/>
          </ac:spMkLst>
        </pc:spChg>
        <pc:spChg chg="mod">
          <ac:chgData name="CHINCHILLA, Paula (LONDON NORTH WEST UNIVERSITY HEALTHCARE NHS TRUST)" userId="S::paula.chinchilla_nhs.net#ext#@cmft.onmicrosoft.com::374aad1e-aa74-4e10-9dee-d5daa7466d1f" providerId="AD" clId="Web-{70B2C3B4-6827-4937-B5E9-3BCAF0479E14}" dt="2023-11-07T15:25:39.820" v="17"/>
          <ac:spMkLst>
            <pc:docMk/>
            <pc:sldMk cId="0" sldId="256"/>
            <ac:spMk id="7" creationId="{F1D3D2D0-AD63-1B13-C44E-303C4745DFBC}"/>
          </ac:spMkLst>
        </pc:spChg>
        <pc:grpChg chg="add mod">
          <ac:chgData name="CHINCHILLA, Paula (LONDON NORTH WEST UNIVERSITY HEALTHCARE NHS TRUST)" userId="S::paula.chinchilla_nhs.net#ext#@cmft.onmicrosoft.com::374aad1e-aa74-4e10-9dee-d5daa7466d1f" providerId="AD" clId="Web-{70B2C3B4-6827-4937-B5E9-3BCAF0479E14}" dt="2023-11-07T15:25:28.695" v="13" actId="1076"/>
          <ac:grpSpMkLst>
            <pc:docMk/>
            <pc:sldMk cId="0" sldId="256"/>
            <ac:grpSpMk id="9" creationId="{B5409A41-E084-8032-40C6-0D902F3B1733}"/>
          </ac:grpSpMkLst>
        </pc:grpChg>
        <pc:grpChg chg="del">
          <ac:chgData name="CHINCHILLA, Paula (LONDON NORTH WEST UNIVERSITY HEALTHCARE NHS TRUST)" userId="S::paula.chinchilla_nhs.net#ext#@cmft.onmicrosoft.com::374aad1e-aa74-4e10-9dee-d5daa7466d1f" providerId="AD" clId="Web-{70B2C3B4-6827-4937-B5E9-3BCAF0479E14}" dt="2023-11-07T15:24:49.366" v="5"/>
          <ac:grpSpMkLst>
            <pc:docMk/>
            <pc:sldMk cId="0" sldId="256"/>
            <ac:grpSpMk id="3074" creationId="{DDF42745-C7B7-43FC-936A-9F78966BC7E9}"/>
          </ac:grpSpMkLst>
        </pc:grpChg>
      </pc:sldChg>
      <pc:sldChg chg="add">
        <pc:chgData name="CHINCHILLA, Paula (LONDON NORTH WEST UNIVERSITY HEALTHCARE NHS TRUST)" userId="S::paula.chinchilla_nhs.net#ext#@cmft.onmicrosoft.com::374aad1e-aa74-4e10-9dee-d5daa7466d1f" providerId="AD" clId="Web-{70B2C3B4-6827-4937-B5E9-3BCAF0479E14}" dt="2023-11-07T15:24:35.318" v="2"/>
        <pc:sldMkLst>
          <pc:docMk/>
          <pc:sldMk cId="1621601157" sldId="257"/>
        </pc:sldMkLst>
      </pc:sldChg>
      <pc:sldChg chg="add">
        <pc:chgData name="CHINCHILLA, Paula (LONDON NORTH WEST UNIVERSITY HEALTHCARE NHS TRUST)" userId="S::paula.chinchilla_nhs.net#ext#@cmft.onmicrosoft.com::374aad1e-aa74-4e10-9dee-d5daa7466d1f" providerId="AD" clId="Web-{70B2C3B4-6827-4937-B5E9-3BCAF0479E14}" dt="2023-11-07T15:24:35.443" v="3"/>
        <pc:sldMkLst>
          <pc:docMk/>
          <pc:sldMk cId="4188901349" sldId="258"/>
        </pc:sldMkLst>
      </pc:sldChg>
      <pc:sldChg chg="add">
        <pc:chgData name="CHINCHILLA, Paula (LONDON NORTH WEST UNIVERSITY HEALTHCARE NHS TRUST)" userId="S::paula.chinchilla_nhs.net#ext#@cmft.onmicrosoft.com::374aad1e-aa74-4e10-9dee-d5daa7466d1f" providerId="AD" clId="Web-{70B2C3B4-6827-4937-B5E9-3BCAF0479E14}" dt="2023-11-07T15:24:35.584" v="4"/>
        <pc:sldMkLst>
          <pc:docMk/>
          <pc:sldMk cId="4047516827" sldId="259"/>
        </pc:sldMkLst>
      </pc:sldChg>
      <pc:sldChg chg="del">
        <pc:chgData name="CHINCHILLA, Paula (LONDON NORTH WEST UNIVERSITY HEALTHCARE NHS TRUST)" userId="S::paula.chinchilla_nhs.net#ext#@cmft.onmicrosoft.com::374aad1e-aa74-4e10-9dee-d5daa7466d1f" providerId="AD" clId="Web-{70B2C3B4-6827-4937-B5E9-3BCAF0479E14}" dt="2023-11-07T15:24:28.037" v="0"/>
        <pc:sldMkLst>
          <pc:docMk/>
          <pc:sldMk cId="2099629332" sldId="274"/>
        </pc:sldMkLst>
      </pc:sldChg>
      <pc:sldChg chg="del">
        <pc:chgData name="CHINCHILLA, Paula (LONDON NORTH WEST UNIVERSITY HEALTHCARE NHS TRUST)" userId="S::paula.chinchilla_nhs.net#ext#@cmft.onmicrosoft.com::374aad1e-aa74-4e10-9dee-d5daa7466d1f" providerId="AD" clId="Web-{70B2C3B4-6827-4937-B5E9-3BCAF0479E14}" dt="2023-11-07T15:24:30.521" v="1"/>
        <pc:sldMkLst>
          <pc:docMk/>
          <pc:sldMk cId="1599002655"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E0DDD2-BAF4-4A13-B45C-5D650A3585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Arial" panose="020B0604020202020204" pitchFamily="34" charset="0"/>
              </a:defRPr>
            </a:lvl1pPr>
          </a:lstStyle>
          <a:p>
            <a:pPr>
              <a:defRPr/>
            </a:pPr>
            <a:endParaRPr lang="en-GB"/>
          </a:p>
        </p:txBody>
      </p:sp>
      <p:sp>
        <p:nvSpPr>
          <p:cNvPr id="3" name="Date Placeholder 2">
            <a:extLst>
              <a:ext uri="{FF2B5EF4-FFF2-40B4-BE49-F238E27FC236}">
                <a16:creationId xmlns:a16="http://schemas.microsoft.com/office/drawing/2014/main" id="{CB119317-052E-47D0-A428-BACA8BCDEC2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cs typeface="Arial" panose="020B0604020202020204" pitchFamily="34" charset="0"/>
              </a:defRPr>
            </a:lvl1pPr>
          </a:lstStyle>
          <a:p>
            <a:pPr>
              <a:defRPr/>
            </a:pPr>
            <a:fld id="{CFBC77ED-4BA6-424E-A993-3D2CE87EA459}" type="datetimeFigureOut">
              <a:rPr lang="en-GB"/>
              <a:pPr>
                <a:defRPr/>
              </a:pPr>
              <a:t>05/06/2025</a:t>
            </a:fld>
            <a:endParaRPr lang="en-GB"/>
          </a:p>
        </p:txBody>
      </p:sp>
      <p:sp>
        <p:nvSpPr>
          <p:cNvPr id="4" name="Slide Image Placeholder 3">
            <a:extLst>
              <a:ext uri="{FF2B5EF4-FFF2-40B4-BE49-F238E27FC236}">
                <a16:creationId xmlns:a16="http://schemas.microsoft.com/office/drawing/2014/main" id="{56BA75B5-102B-4D3B-BEA2-F89CFF880A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3972EF4-50BD-472D-9EC1-9FBA6B981F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F5B6FA7-E30B-4417-B6BE-116CEAF7841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cs typeface="Arial" panose="020B0604020202020204"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9BD21B89-A6CF-4574-9E37-D018F40E72F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B2A2F39-B0A3-4566-91D7-1622CCAAE95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DF9702F-91DF-4E49-B35D-3EA8B532B5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3466CD4-591D-4E8C-8006-0803C83B4C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00" name="Slide Number Placeholder 3">
            <a:extLst>
              <a:ext uri="{FF2B5EF4-FFF2-40B4-BE49-F238E27FC236}">
                <a16:creationId xmlns:a16="http://schemas.microsoft.com/office/drawing/2014/main" id="{99E18A50-CFFD-4960-B98E-9D867E69B6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FEF0A4-45A8-466B-B10C-8F9E930407F0}" type="slidenum">
              <a:rPr lang="en-GB" altLang="en-US" smtClean="0"/>
              <a:pPr>
                <a:spcBef>
                  <a:spcPct val="0"/>
                </a:spcBef>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DB4CBBC-8210-4409-8340-02E02333E6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00E5FEA-E641-42AB-A44C-C733C62100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Childhood obesity strategy</a:t>
            </a:r>
          </a:p>
        </p:txBody>
      </p:sp>
      <p:sp>
        <p:nvSpPr>
          <p:cNvPr id="28676" name="Slide Number Placeholder 3">
            <a:extLst>
              <a:ext uri="{FF2B5EF4-FFF2-40B4-BE49-F238E27FC236}">
                <a16:creationId xmlns:a16="http://schemas.microsoft.com/office/drawing/2014/main" id="{1C3C2F77-7B90-4D5E-AE1A-BBC0CD8F74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A53048-2FA4-432F-9EC2-22E0E17004A1}" type="slidenum">
              <a:rPr lang="en-GB" altLang="en-US" smtClean="0"/>
              <a:pPr>
                <a:spcBef>
                  <a:spcPct val="0"/>
                </a:spcBef>
              </a:pPr>
              <a:t>2</a:t>
            </a:fld>
            <a:endParaRPr lang="en-GB" altLang="en-US"/>
          </a:p>
        </p:txBody>
      </p:sp>
    </p:spTree>
    <p:extLst>
      <p:ext uri="{BB962C8B-B14F-4D97-AF65-F5344CB8AC3E}">
        <p14:creationId xmlns:p14="http://schemas.microsoft.com/office/powerpoint/2010/main" val="173453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DB4CBBC-8210-4409-8340-02E02333E6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00E5FEA-E641-42AB-A44C-C733C62100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Childhood obesity strategy</a:t>
            </a:r>
          </a:p>
        </p:txBody>
      </p:sp>
      <p:sp>
        <p:nvSpPr>
          <p:cNvPr id="28676" name="Slide Number Placeholder 3">
            <a:extLst>
              <a:ext uri="{FF2B5EF4-FFF2-40B4-BE49-F238E27FC236}">
                <a16:creationId xmlns:a16="http://schemas.microsoft.com/office/drawing/2014/main" id="{1C3C2F77-7B90-4D5E-AE1A-BBC0CD8F74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A53048-2FA4-432F-9EC2-22E0E17004A1}" type="slidenum">
              <a:rPr lang="en-GB" altLang="en-US" smtClean="0"/>
              <a:pPr>
                <a:spcBef>
                  <a:spcPct val="0"/>
                </a:spcBef>
              </a:pPr>
              <a:t>3</a:t>
            </a:fld>
            <a:endParaRPr lang="en-GB" altLang="en-US"/>
          </a:p>
        </p:txBody>
      </p:sp>
    </p:spTree>
    <p:extLst>
      <p:ext uri="{BB962C8B-B14F-4D97-AF65-F5344CB8AC3E}">
        <p14:creationId xmlns:p14="http://schemas.microsoft.com/office/powerpoint/2010/main" val="177367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DB4CBBC-8210-4409-8340-02E02333E6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00E5FEA-E641-42AB-A44C-C733C62100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Childhood obesity strategy</a:t>
            </a:r>
          </a:p>
        </p:txBody>
      </p:sp>
      <p:sp>
        <p:nvSpPr>
          <p:cNvPr id="28676" name="Slide Number Placeholder 3">
            <a:extLst>
              <a:ext uri="{FF2B5EF4-FFF2-40B4-BE49-F238E27FC236}">
                <a16:creationId xmlns:a16="http://schemas.microsoft.com/office/drawing/2014/main" id="{1C3C2F77-7B90-4D5E-AE1A-BBC0CD8F74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A53048-2FA4-432F-9EC2-22E0E17004A1}" type="slidenum">
              <a:rPr lang="en-GB" altLang="en-US" smtClean="0"/>
              <a:pPr>
                <a:spcBef>
                  <a:spcPct val="0"/>
                </a:spcBef>
              </a:pPr>
              <a:t>4</a:t>
            </a:fld>
            <a:endParaRPr lang="en-GB" altLang="en-US"/>
          </a:p>
        </p:txBody>
      </p:sp>
    </p:spTree>
    <p:extLst>
      <p:ext uri="{BB962C8B-B14F-4D97-AF65-F5344CB8AC3E}">
        <p14:creationId xmlns:p14="http://schemas.microsoft.com/office/powerpoint/2010/main" val="300537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23303C3-B3FC-4E14-8FDC-F32D5FABF0FB}"/>
              </a:ext>
            </a:extLst>
          </p:cNvPr>
          <p:cNvSpPr>
            <a:spLocks noGrp="1"/>
          </p:cNvSpPr>
          <p:nvPr>
            <p:ph type="dt" sz="half" idx="10"/>
          </p:nvPr>
        </p:nvSpPr>
        <p:spPr/>
        <p:txBody>
          <a:bodyPr/>
          <a:lstStyle>
            <a:lvl1pPr>
              <a:defRPr/>
            </a:lvl1pPr>
          </a:lstStyle>
          <a:p>
            <a:pPr>
              <a:defRPr/>
            </a:pPr>
            <a:fld id="{99985FC6-206C-417B-A7D8-AE811453D139}" type="datetimeFigureOut">
              <a:rPr lang="en-US"/>
              <a:pPr>
                <a:defRPr/>
              </a:pPr>
              <a:t>6/5/2025</a:t>
            </a:fld>
            <a:endParaRPr lang="en-US"/>
          </a:p>
        </p:txBody>
      </p:sp>
      <p:sp>
        <p:nvSpPr>
          <p:cNvPr id="5" name="Footer Placeholder 4">
            <a:extLst>
              <a:ext uri="{FF2B5EF4-FFF2-40B4-BE49-F238E27FC236}">
                <a16:creationId xmlns:a16="http://schemas.microsoft.com/office/drawing/2014/main" id="{949D3F7E-DD82-44BF-8E07-148E93E2A4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0AE999-9648-4BE8-9606-4FBDC036AA75}"/>
              </a:ext>
            </a:extLst>
          </p:cNvPr>
          <p:cNvSpPr>
            <a:spLocks noGrp="1"/>
          </p:cNvSpPr>
          <p:nvPr>
            <p:ph type="sldNum" sz="quarter" idx="12"/>
          </p:nvPr>
        </p:nvSpPr>
        <p:spPr/>
        <p:txBody>
          <a:bodyPr/>
          <a:lstStyle>
            <a:lvl1pPr>
              <a:defRPr/>
            </a:lvl1pPr>
          </a:lstStyle>
          <a:p>
            <a:pPr>
              <a:defRPr/>
            </a:pPr>
            <a:fld id="{C0045F3E-4513-43A6-B7BA-3380D2F75D4F}" type="slidenum">
              <a:rPr lang="en-US" altLang="en-US"/>
              <a:pPr>
                <a:defRPr/>
              </a:pPr>
              <a:t>‹#›</a:t>
            </a:fld>
            <a:endParaRPr lang="en-US" altLang="en-US"/>
          </a:p>
        </p:txBody>
      </p:sp>
    </p:spTree>
    <p:extLst>
      <p:ext uri="{BB962C8B-B14F-4D97-AF65-F5344CB8AC3E}">
        <p14:creationId xmlns:p14="http://schemas.microsoft.com/office/powerpoint/2010/main" val="359814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B636F-1204-4E85-BE66-41B6E00B6F1E}"/>
              </a:ext>
            </a:extLst>
          </p:cNvPr>
          <p:cNvSpPr>
            <a:spLocks noGrp="1"/>
          </p:cNvSpPr>
          <p:nvPr>
            <p:ph type="dt" sz="half" idx="10"/>
          </p:nvPr>
        </p:nvSpPr>
        <p:spPr/>
        <p:txBody>
          <a:bodyPr/>
          <a:lstStyle>
            <a:lvl1pPr>
              <a:defRPr/>
            </a:lvl1pPr>
          </a:lstStyle>
          <a:p>
            <a:pPr>
              <a:defRPr/>
            </a:pPr>
            <a:fld id="{82131139-2ACD-45B2-AFF4-132ED9C83D50}" type="datetimeFigureOut">
              <a:rPr lang="en-US"/>
              <a:pPr>
                <a:defRPr/>
              </a:pPr>
              <a:t>6/5/2025</a:t>
            </a:fld>
            <a:endParaRPr lang="en-US"/>
          </a:p>
        </p:txBody>
      </p:sp>
      <p:sp>
        <p:nvSpPr>
          <p:cNvPr id="5" name="Footer Placeholder 4">
            <a:extLst>
              <a:ext uri="{FF2B5EF4-FFF2-40B4-BE49-F238E27FC236}">
                <a16:creationId xmlns:a16="http://schemas.microsoft.com/office/drawing/2014/main" id="{E553FD40-B4F5-4888-8E6C-04464F86C6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D3AE80-B707-4181-8E7F-4BD818E73BD5}"/>
              </a:ext>
            </a:extLst>
          </p:cNvPr>
          <p:cNvSpPr>
            <a:spLocks noGrp="1"/>
          </p:cNvSpPr>
          <p:nvPr>
            <p:ph type="sldNum" sz="quarter" idx="12"/>
          </p:nvPr>
        </p:nvSpPr>
        <p:spPr/>
        <p:txBody>
          <a:bodyPr/>
          <a:lstStyle>
            <a:lvl1pPr>
              <a:defRPr/>
            </a:lvl1pPr>
          </a:lstStyle>
          <a:p>
            <a:pPr>
              <a:defRPr/>
            </a:pPr>
            <a:fld id="{FBCEC18D-D190-48B4-81F4-539A147F9941}" type="slidenum">
              <a:rPr lang="en-US" altLang="en-US"/>
              <a:pPr>
                <a:defRPr/>
              </a:pPr>
              <a:t>‹#›</a:t>
            </a:fld>
            <a:endParaRPr lang="en-US" altLang="en-US"/>
          </a:p>
        </p:txBody>
      </p:sp>
    </p:spTree>
    <p:extLst>
      <p:ext uri="{BB962C8B-B14F-4D97-AF65-F5344CB8AC3E}">
        <p14:creationId xmlns:p14="http://schemas.microsoft.com/office/powerpoint/2010/main" val="175183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65305-B2AE-4A40-B5BE-BAE49FDE4AB4}"/>
              </a:ext>
            </a:extLst>
          </p:cNvPr>
          <p:cNvSpPr>
            <a:spLocks noGrp="1"/>
          </p:cNvSpPr>
          <p:nvPr>
            <p:ph type="dt" sz="half" idx="10"/>
          </p:nvPr>
        </p:nvSpPr>
        <p:spPr/>
        <p:txBody>
          <a:bodyPr/>
          <a:lstStyle>
            <a:lvl1pPr>
              <a:defRPr/>
            </a:lvl1pPr>
          </a:lstStyle>
          <a:p>
            <a:pPr>
              <a:defRPr/>
            </a:pPr>
            <a:fld id="{A373132F-C907-4DE3-A06F-08B42DA08973}" type="datetimeFigureOut">
              <a:rPr lang="en-US"/>
              <a:pPr>
                <a:defRPr/>
              </a:pPr>
              <a:t>6/5/2025</a:t>
            </a:fld>
            <a:endParaRPr lang="en-US"/>
          </a:p>
        </p:txBody>
      </p:sp>
      <p:sp>
        <p:nvSpPr>
          <p:cNvPr id="5" name="Footer Placeholder 4">
            <a:extLst>
              <a:ext uri="{FF2B5EF4-FFF2-40B4-BE49-F238E27FC236}">
                <a16:creationId xmlns:a16="http://schemas.microsoft.com/office/drawing/2014/main" id="{058FA3FF-AAE2-45DD-9B0E-A1B7ACBC94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9470BF-1652-4B80-BD3E-10EFC6155891}"/>
              </a:ext>
            </a:extLst>
          </p:cNvPr>
          <p:cNvSpPr>
            <a:spLocks noGrp="1"/>
          </p:cNvSpPr>
          <p:nvPr>
            <p:ph type="sldNum" sz="quarter" idx="12"/>
          </p:nvPr>
        </p:nvSpPr>
        <p:spPr/>
        <p:txBody>
          <a:bodyPr/>
          <a:lstStyle>
            <a:lvl1pPr>
              <a:defRPr/>
            </a:lvl1pPr>
          </a:lstStyle>
          <a:p>
            <a:pPr>
              <a:defRPr/>
            </a:pPr>
            <a:fld id="{7FBDD91D-09C8-4B32-A9A7-D04285F560F2}" type="slidenum">
              <a:rPr lang="en-US" altLang="en-US"/>
              <a:pPr>
                <a:defRPr/>
              </a:pPr>
              <a:t>‹#›</a:t>
            </a:fld>
            <a:endParaRPr lang="en-US" altLang="en-US"/>
          </a:p>
        </p:txBody>
      </p:sp>
    </p:spTree>
    <p:extLst>
      <p:ext uri="{BB962C8B-B14F-4D97-AF65-F5344CB8AC3E}">
        <p14:creationId xmlns:p14="http://schemas.microsoft.com/office/powerpoint/2010/main" val="208444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CE90F-ED88-4079-8F99-924FA513BB16}"/>
              </a:ext>
            </a:extLst>
          </p:cNvPr>
          <p:cNvSpPr>
            <a:spLocks noGrp="1"/>
          </p:cNvSpPr>
          <p:nvPr>
            <p:ph type="dt" sz="half" idx="10"/>
          </p:nvPr>
        </p:nvSpPr>
        <p:spPr/>
        <p:txBody>
          <a:bodyPr/>
          <a:lstStyle>
            <a:lvl1pPr>
              <a:defRPr/>
            </a:lvl1pPr>
          </a:lstStyle>
          <a:p>
            <a:pPr>
              <a:defRPr/>
            </a:pPr>
            <a:fld id="{A9CBA391-7AD1-4839-8E57-6F532D871567}" type="datetimeFigureOut">
              <a:rPr lang="en-US"/>
              <a:pPr>
                <a:defRPr/>
              </a:pPr>
              <a:t>6/5/2025</a:t>
            </a:fld>
            <a:endParaRPr lang="en-US"/>
          </a:p>
        </p:txBody>
      </p:sp>
      <p:sp>
        <p:nvSpPr>
          <p:cNvPr id="5" name="Footer Placeholder 4">
            <a:extLst>
              <a:ext uri="{FF2B5EF4-FFF2-40B4-BE49-F238E27FC236}">
                <a16:creationId xmlns:a16="http://schemas.microsoft.com/office/drawing/2014/main" id="{E7FC4B19-2E8C-4344-ADD3-D739ED7E80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26715A-271B-4F23-9D70-197C4E9D79E1}"/>
              </a:ext>
            </a:extLst>
          </p:cNvPr>
          <p:cNvSpPr>
            <a:spLocks noGrp="1"/>
          </p:cNvSpPr>
          <p:nvPr>
            <p:ph type="sldNum" sz="quarter" idx="12"/>
          </p:nvPr>
        </p:nvSpPr>
        <p:spPr/>
        <p:txBody>
          <a:bodyPr/>
          <a:lstStyle>
            <a:lvl1pPr>
              <a:defRPr/>
            </a:lvl1pPr>
          </a:lstStyle>
          <a:p>
            <a:pPr>
              <a:defRPr/>
            </a:pPr>
            <a:fld id="{A6293369-7B99-4444-AC3F-5FCA99D3A465}" type="slidenum">
              <a:rPr lang="en-US" altLang="en-US"/>
              <a:pPr>
                <a:defRPr/>
              </a:pPr>
              <a:t>‹#›</a:t>
            </a:fld>
            <a:endParaRPr lang="en-US" altLang="en-US"/>
          </a:p>
        </p:txBody>
      </p:sp>
    </p:spTree>
    <p:extLst>
      <p:ext uri="{BB962C8B-B14F-4D97-AF65-F5344CB8AC3E}">
        <p14:creationId xmlns:p14="http://schemas.microsoft.com/office/powerpoint/2010/main" val="190702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1F693-F201-47C6-9269-ED967D357ACA}"/>
              </a:ext>
            </a:extLst>
          </p:cNvPr>
          <p:cNvSpPr>
            <a:spLocks noGrp="1"/>
          </p:cNvSpPr>
          <p:nvPr>
            <p:ph type="dt" sz="half" idx="10"/>
          </p:nvPr>
        </p:nvSpPr>
        <p:spPr/>
        <p:txBody>
          <a:bodyPr/>
          <a:lstStyle>
            <a:lvl1pPr>
              <a:defRPr/>
            </a:lvl1pPr>
          </a:lstStyle>
          <a:p>
            <a:pPr>
              <a:defRPr/>
            </a:pPr>
            <a:fld id="{3A798633-CEA8-4794-BAA5-8A36C2E63F1C}" type="datetimeFigureOut">
              <a:rPr lang="en-US"/>
              <a:pPr>
                <a:defRPr/>
              </a:pPr>
              <a:t>6/5/2025</a:t>
            </a:fld>
            <a:endParaRPr lang="en-US"/>
          </a:p>
        </p:txBody>
      </p:sp>
      <p:sp>
        <p:nvSpPr>
          <p:cNvPr id="5" name="Footer Placeholder 4">
            <a:extLst>
              <a:ext uri="{FF2B5EF4-FFF2-40B4-BE49-F238E27FC236}">
                <a16:creationId xmlns:a16="http://schemas.microsoft.com/office/drawing/2014/main" id="{FD610549-2E68-4BE9-86ED-19C7EFF3C0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010705-C420-43B4-B1D8-7BDD5EB36403}"/>
              </a:ext>
            </a:extLst>
          </p:cNvPr>
          <p:cNvSpPr>
            <a:spLocks noGrp="1"/>
          </p:cNvSpPr>
          <p:nvPr>
            <p:ph type="sldNum" sz="quarter" idx="12"/>
          </p:nvPr>
        </p:nvSpPr>
        <p:spPr/>
        <p:txBody>
          <a:bodyPr/>
          <a:lstStyle>
            <a:lvl1pPr>
              <a:defRPr/>
            </a:lvl1pPr>
          </a:lstStyle>
          <a:p>
            <a:pPr>
              <a:defRPr/>
            </a:pPr>
            <a:fld id="{8091B4C5-95D9-4752-B636-631A33CF9649}" type="slidenum">
              <a:rPr lang="en-US" altLang="en-US"/>
              <a:pPr>
                <a:defRPr/>
              </a:pPr>
              <a:t>‹#›</a:t>
            </a:fld>
            <a:endParaRPr lang="en-US" altLang="en-US"/>
          </a:p>
        </p:txBody>
      </p:sp>
    </p:spTree>
    <p:extLst>
      <p:ext uri="{BB962C8B-B14F-4D97-AF65-F5344CB8AC3E}">
        <p14:creationId xmlns:p14="http://schemas.microsoft.com/office/powerpoint/2010/main" val="147271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320E424-8C24-4B78-AD89-82C487570A34}"/>
              </a:ext>
            </a:extLst>
          </p:cNvPr>
          <p:cNvSpPr>
            <a:spLocks noGrp="1"/>
          </p:cNvSpPr>
          <p:nvPr>
            <p:ph type="dt" sz="half" idx="10"/>
          </p:nvPr>
        </p:nvSpPr>
        <p:spPr/>
        <p:txBody>
          <a:bodyPr/>
          <a:lstStyle>
            <a:lvl1pPr>
              <a:defRPr/>
            </a:lvl1pPr>
          </a:lstStyle>
          <a:p>
            <a:pPr>
              <a:defRPr/>
            </a:pPr>
            <a:fld id="{643057DD-E221-4364-9E85-5AE28A5A32EF}" type="datetimeFigureOut">
              <a:rPr lang="en-US"/>
              <a:pPr>
                <a:defRPr/>
              </a:pPr>
              <a:t>6/5/2025</a:t>
            </a:fld>
            <a:endParaRPr lang="en-US"/>
          </a:p>
        </p:txBody>
      </p:sp>
      <p:sp>
        <p:nvSpPr>
          <p:cNvPr id="6" name="Footer Placeholder 4">
            <a:extLst>
              <a:ext uri="{FF2B5EF4-FFF2-40B4-BE49-F238E27FC236}">
                <a16:creationId xmlns:a16="http://schemas.microsoft.com/office/drawing/2014/main" id="{8B1D7EDE-2A8F-4F4E-AB07-5748793916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5BB46F-E2A9-4E23-92E4-598C551E802B}"/>
              </a:ext>
            </a:extLst>
          </p:cNvPr>
          <p:cNvSpPr>
            <a:spLocks noGrp="1"/>
          </p:cNvSpPr>
          <p:nvPr>
            <p:ph type="sldNum" sz="quarter" idx="12"/>
          </p:nvPr>
        </p:nvSpPr>
        <p:spPr/>
        <p:txBody>
          <a:bodyPr/>
          <a:lstStyle>
            <a:lvl1pPr>
              <a:defRPr/>
            </a:lvl1pPr>
          </a:lstStyle>
          <a:p>
            <a:pPr>
              <a:defRPr/>
            </a:pPr>
            <a:fld id="{FAD6F5E2-4045-4F50-8FEC-3A2E4694B5C1}" type="slidenum">
              <a:rPr lang="en-US" altLang="en-US"/>
              <a:pPr>
                <a:defRPr/>
              </a:pPr>
              <a:t>‹#›</a:t>
            </a:fld>
            <a:endParaRPr lang="en-US" altLang="en-US"/>
          </a:p>
        </p:txBody>
      </p:sp>
    </p:spTree>
    <p:extLst>
      <p:ext uri="{BB962C8B-B14F-4D97-AF65-F5344CB8AC3E}">
        <p14:creationId xmlns:p14="http://schemas.microsoft.com/office/powerpoint/2010/main" val="384925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EB6EC3E-7BD1-4413-8CBE-2165D2443397}"/>
              </a:ext>
            </a:extLst>
          </p:cNvPr>
          <p:cNvSpPr>
            <a:spLocks noGrp="1"/>
          </p:cNvSpPr>
          <p:nvPr>
            <p:ph type="dt" sz="half" idx="10"/>
          </p:nvPr>
        </p:nvSpPr>
        <p:spPr/>
        <p:txBody>
          <a:bodyPr/>
          <a:lstStyle>
            <a:lvl1pPr>
              <a:defRPr/>
            </a:lvl1pPr>
          </a:lstStyle>
          <a:p>
            <a:pPr>
              <a:defRPr/>
            </a:pPr>
            <a:fld id="{E11D44F4-9F7C-4480-AE04-1047E83F1E4A}" type="datetimeFigureOut">
              <a:rPr lang="en-US"/>
              <a:pPr>
                <a:defRPr/>
              </a:pPr>
              <a:t>6/5/2025</a:t>
            </a:fld>
            <a:endParaRPr lang="en-US"/>
          </a:p>
        </p:txBody>
      </p:sp>
      <p:sp>
        <p:nvSpPr>
          <p:cNvPr id="8" name="Footer Placeholder 4">
            <a:extLst>
              <a:ext uri="{FF2B5EF4-FFF2-40B4-BE49-F238E27FC236}">
                <a16:creationId xmlns:a16="http://schemas.microsoft.com/office/drawing/2014/main" id="{B42263A8-3F10-4AE0-A418-46DF8CDE0BC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DBCD91D-EBAA-45E4-8615-649FECED8197}"/>
              </a:ext>
            </a:extLst>
          </p:cNvPr>
          <p:cNvSpPr>
            <a:spLocks noGrp="1"/>
          </p:cNvSpPr>
          <p:nvPr>
            <p:ph type="sldNum" sz="quarter" idx="12"/>
          </p:nvPr>
        </p:nvSpPr>
        <p:spPr/>
        <p:txBody>
          <a:bodyPr/>
          <a:lstStyle>
            <a:lvl1pPr>
              <a:defRPr/>
            </a:lvl1pPr>
          </a:lstStyle>
          <a:p>
            <a:pPr>
              <a:defRPr/>
            </a:pPr>
            <a:fld id="{D18533A5-7B97-4C5C-BCD1-1FA9B046A852}" type="slidenum">
              <a:rPr lang="en-US" altLang="en-US"/>
              <a:pPr>
                <a:defRPr/>
              </a:pPr>
              <a:t>‹#›</a:t>
            </a:fld>
            <a:endParaRPr lang="en-US" altLang="en-US"/>
          </a:p>
        </p:txBody>
      </p:sp>
    </p:spTree>
    <p:extLst>
      <p:ext uri="{BB962C8B-B14F-4D97-AF65-F5344CB8AC3E}">
        <p14:creationId xmlns:p14="http://schemas.microsoft.com/office/powerpoint/2010/main" val="333787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61FC396-8694-43DD-8F78-F6BC24D86ABC}"/>
              </a:ext>
            </a:extLst>
          </p:cNvPr>
          <p:cNvSpPr>
            <a:spLocks noGrp="1"/>
          </p:cNvSpPr>
          <p:nvPr>
            <p:ph type="dt" sz="half" idx="10"/>
          </p:nvPr>
        </p:nvSpPr>
        <p:spPr/>
        <p:txBody>
          <a:bodyPr/>
          <a:lstStyle>
            <a:lvl1pPr>
              <a:defRPr/>
            </a:lvl1pPr>
          </a:lstStyle>
          <a:p>
            <a:pPr>
              <a:defRPr/>
            </a:pPr>
            <a:fld id="{253F6F51-2A3E-4148-851B-FEDAAC70FA3F}" type="datetimeFigureOut">
              <a:rPr lang="en-US"/>
              <a:pPr>
                <a:defRPr/>
              </a:pPr>
              <a:t>6/5/2025</a:t>
            </a:fld>
            <a:endParaRPr lang="en-US"/>
          </a:p>
        </p:txBody>
      </p:sp>
      <p:sp>
        <p:nvSpPr>
          <p:cNvPr id="4" name="Footer Placeholder 4">
            <a:extLst>
              <a:ext uri="{FF2B5EF4-FFF2-40B4-BE49-F238E27FC236}">
                <a16:creationId xmlns:a16="http://schemas.microsoft.com/office/drawing/2014/main" id="{3BBD04BE-3D78-48D0-ADDB-B968FD5DA6F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D451B2B-0493-4E42-99BA-B1C5C534BFF7}"/>
              </a:ext>
            </a:extLst>
          </p:cNvPr>
          <p:cNvSpPr>
            <a:spLocks noGrp="1"/>
          </p:cNvSpPr>
          <p:nvPr>
            <p:ph type="sldNum" sz="quarter" idx="12"/>
          </p:nvPr>
        </p:nvSpPr>
        <p:spPr/>
        <p:txBody>
          <a:bodyPr/>
          <a:lstStyle>
            <a:lvl1pPr>
              <a:defRPr/>
            </a:lvl1pPr>
          </a:lstStyle>
          <a:p>
            <a:pPr>
              <a:defRPr/>
            </a:pPr>
            <a:fld id="{25455641-2297-40F0-95C3-00A064216C20}" type="slidenum">
              <a:rPr lang="en-US" altLang="en-US"/>
              <a:pPr>
                <a:defRPr/>
              </a:pPr>
              <a:t>‹#›</a:t>
            </a:fld>
            <a:endParaRPr lang="en-US" altLang="en-US"/>
          </a:p>
        </p:txBody>
      </p:sp>
    </p:spTree>
    <p:extLst>
      <p:ext uri="{BB962C8B-B14F-4D97-AF65-F5344CB8AC3E}">
        <p14:creationId xmlns:p14="http://schemas.microsoft.com/office/powerpoint/2010/main" val="190821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7BAC01-E5ED-4D23-AA01-9CA7A6EEAE7A}"/>
              </a:ext>
            </a:extLst>
          </p:cNvPr>
          <p:cNvSpPr>
            <a:spLocks noGrp="1"/>
          </p:cNvSpPr>
          <p:nvPr>
            <p:ph type="dt" sz="half" idx="10"/>
          </p:nvPr>
        </p:nvSpPr>
        <p:spPr/>
        <p:txBody>
          <a:bodyPr/>
          <a:lstStyle>
            <a:lvl1pPr>
              <a:defRPr/>
            </a:lvl1pPr>
          </a:lstStyle>
          <a:p>
            <a:pPr>
              <a:defRPr/>
            </a:pPr>
            <a:fld id="{EEEBAAC3-447C-437C-A2E1-76CBB357E858}" type="datetimeFigureOut">
              <a:rPr lang="en-US"/>
              <a:pPr>
                <a:defRPr/>
              </a:pPr>
              <a:t>6/5/2025</a:t>
            </a:fld>
            <a:endParaRPr lang="en-US"/>
          </a:p>
        </p:txBody>
      </p:sp>
      <p:sp>
        <p:nvSpPr>
          <p:cNvPr id="3" name="Footer Placeholder 4">
            <a:extLst>
              <a:ext uri="{FF2B5EF4-FFF2-40B4-BE49-F238E27FC236}">
                <a16:creationId xmlns:a16="http://schemas.microsoft.com/office/drawing/2014/main" id="{2C836B2F-9C75-448E-A806-83F5043B003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10163B1-EE2B-41C1-B040-993124317656}"/>
              </a:ext>
            </a:extLst>
          </p:cNvPr>
          <p:cNvSpPr>
            <a:spLocks noGrp="1"/>
          </p:cNvSpPr>
          <p:nvPr>
            <p:ph type="sldNum" sz="quarter" idx="12"/>
          </p:nvPr>
        </p:nvSpPr>
        <p:spPr/>
        <p:txBody>
          <a:bodyPr/>
          <a:lstStyle>
            <a:lvl1pPr>
              <a:defRPr/>
            </a:lvl1pPr>
          </a:lstStyle>
          <a:p>
            <a:pPr>
              <a:defRPr/>
            </a:pPr>
            <a:fld id="{359B0D28-3997-4E25-912E-D8CC0ADA9674}" type="slidenum">
              <a:rPr lang="en-US" altLang="en-US"/>
              <a:pPr>
                <a:defRPr/>
              </a:pPr>
              <a:t>‹#›</a:t>
            </a:fld>
            <a:endParaRPr lang="en-US" altLang="en-US"/>
          </a:p>
        </p:txBody>
      </p:sp>
    </p:spTree>
    <p:extLst>
      <p:ext uri="{BB962C8B-B14F-4D97-AF65-F5344CB8AC3E}">
        <p14:creationId xmlns:p14="http://schemas.microsoft.com/office/powerpoint/2010/main" val="81594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047B09F-8642-482A-9744-981C6D966832}"/>
              </a:ext>
            </a:extLst>
          </p:cNvPr>
          <p:cNvSpPr>
            <a:spLocks noGrp="1"/>
          </p:cNvSpPr>
          <p:nvPr>
            <p:ph type="dt" sz="half" idx="10"/>
          </p:nvPr>
        </p:nvSpPr>
        <p:spPr/>
        <p:txBody>
          <a:bodyPr/>
          <a:lstStyle>
            <a:lvl1pPr>
              <a:defRPr/>
            </a:lvl1pPr>
          </a:lstStyle>
          <a:p>
            <a:pPr>
              <a:defRPr/>
            </a:pPr>
            <a:fld id="{C6847980-46BA-470D-9C80-FBEC4A70BBA6}" type="datetimeFigureOut">
              <a:rPr lang="en-US"/>
              <a:pPr>
                <a:defRPr/>
              </a:pPr>
              <a:t>6/5/2025</a:t>
            </a:fld>
            <a:endParaRPr lang="en-US"/>
          </a:p>
        </p:txBody>
      </p:sp>
      <p:sp>
        <p:nvSpPr>
          <p:cNvPr id="6" name="Footer Placeholder 4">
            <a:extLst>
              <a:ext uri="{FF2B5EF4-FFF2-40B4-BE49-F238E27FC236}">
                <a16:creationId xmlns:a16="http://schemas.microsoft.com/office/drawing/2014/main" id="{908F9ADF-35A9-4E7A-808F-48DEBB8644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03028F-6C2C-4689-80AB-90D0A0C355C7}"/>
              </a:ext>
            </a:extLst>
          </p:cNvPr>
          <p:cNvSpPr>
            <a:spLocks noGrp="1"/>
          </p:cNvSpPr>
          <p:nvPr>
            <p:ph type="sldNum" sz="quarter" idx="12"/>
          </p:nvPr>
        </p:nvSpPr>
        <p:spPr/>
        <p:txBody>
          <a:bodyPr/>
          <a:lstStyle>
            <a:lvl1pPr>
              <a:defRPr/>
            </a:lvl1pPr>
          </a:lstStyle>
          <a:p>
            <a:pPr>
              <a:defRPr/>
            </a:pPr>
            <a:fld id="{68121FFF-1A72-446E-AB8D-0442E3B5673E}" type="slidenum">
              <a:rPr lang="en-US" altLang="en-US"/>
              <a:pPr>
                <a:defRPr/>
              </a:pPr>
              <a:t>‹#›</a:t>
            </a:fld>
            <a:endParaRPr lang="en-US" altLang="en-US"/>
          </a:p>
        </p:txBody>
      </p:sp>
    </p:spTree>
    <p:extLst>
      <p:ext uri="{BB962C8B-B14F-4D97-AF65-F5344CB8AC3E}">
        <p14:creationId xmlns:p14="http://schemas.microsoft.com/office/powerpoint/2010/main" val="401980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75639C-DFE5-4476-A7EA-52FFFE5DE8F8}"/>
              </a:ext>
            </a:extLst>
          </p:cNvPr>
          <p:cNvSpPr>
            <a:spLocks noGrp="1"/>
          </p:cNvSpPr>
          <p:nvPr>
            <p:ph type="dt" sz="half" idx="10"/>
          </p:nvPr>
        </p:nvSpPr>
        <p:spPr/>
        <p:txBody>
          <a:bodyPr/>
          <a:lstStyle>
            <a:lvl1pPr>
              <a:defRPr/>
            </a:lvl1pPr>
          </a:lstStyle>
          <a:p>
            <a:pPr>
              <a:defRPr/>
            </a:pPr>
            <a:fld id="{28072329-7445-47CB-A4A9-0D4D6BA67E83}" type="datetimeFigureOut">
              <a:rPr lang="en-US"/>
              <a:pPr>
                <a:defRPr/>
              </a:pPr>
              <a:t>6/5/2025</a:t>
            </a:fld>
            <a:endParaRPr lang="en-US"/>
          </a:p>
        </p:txBody>
      </p:sp>
      <p:sp>
        <p:nvSpPr>
          <p:cNvPr id="6" name="Footer Placeholder 4">
            <a:extLst>
              <a:ext uri="{FF2B5EF4-FFF2-40B4-BE49-F238E27FC236}">
                <a16:creationId xmlns:a16="http://schemas.microsoft.com/office/drawing/2014/main" id="{44D57C04-CECE-4B18-AA22-A221735F26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EBC681-5290-4025-9C22-8B7D41668347}"/>
              </a:ext>
            </a:extLst>
          </p:cNvPr>
          <p:cNvSpPr>
            <a:spLocks noGrp="1"/>
          </p:cNvSpPr>
          <p:nvPr>
            <p:ph type="sldNum" sz="quarter" idx="12"/>
          </p:nvPr>
        </p:nvSpPr>
        <p:spPr/>
        <p:txBody>
          <a:bodyPr/>
          <a:lstStyle>
            <a:lvl1pPr>
              <a:defRPr/>
            </a:lvl1pPr>
          </a:lstStyle>
          <a:p>
            <a:pPr>
              <a:defRPr/>
            </a:pPr>
            <a:fld id="{005AC100-5E57-4DA5-9DF9-B0F39428E0BB}" type="slidenum">
              <a:rPr lang="en-US" altLang="en-US"/>
              <a:pPr>
                <a:defRPr/>
              </a:pPr>
              <a:t>‹#›</a:t>
            </a:fld>
            <a:endParaRPr lang="en-US" altLang="en-US"/>
          </a:p>
        </p:txBody>
      </p:sp>
    </p:spTree>
    <p:extLst>
      <p:ext uri="{BB962C8B-B14F-4D97-AF65-F5344CB8AC3E}">
        <p14:creationId xmlns:p14="http://schemas.microsoft.com/office/powerpoint/2010/main" val="329178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2F5AE34-B761-40E3-BCCF-B79D22AF891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61F5953-F65C-40D3-B6DD-86E0BFE9CCE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90D94AD-C730-4FFE-A628-004BFCE40BE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E78C1D9-86DD-411E-9708-B5F84A8B99B6}" type="datetimeFigureOut">
              <a:rPr lang="en-US"/>
              <a:pPr>
                <a:defRPr/>
              </a:pPr>
              <a:t>6/5/2025</a:t>
            </a:fld>
            <a:endParaRPr lang="en-US"/>
          </a:p>
        </p:txBody>
      </p:sp>
      <p:sp>
        <p:nvSpPr>
          <p:cNvPr id="5" name="Footer Placeholder 4">
            <a:extLst>
              <a:ext uri="{FF2B5EF4-FFF2-40B4-BE49-F238E27FC236}">
                <a16:creationId xmlns:a16="http://schemas.microsoft.com/office/drawing/2014/main" id="{960EDC0F-36A7-4D68-82A7-FD0E556D9BD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6E48564-86CB-4827-96E1-C035B1C342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4464C02-1CD1-41F1-BE24-0EA21B060D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app.digibete.org/login" TargetMode="External"/><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cypdiabetesnetwork.nhs.uk/national-network/south-east-coast-london-and-north-west-health-promotion-project/" TargetMode="External"/><Relationship Id="rId5" Type="http://schemas.openxmlformats.org/officeDocument/2006/relationships/hyperlink" Target="https://assets.publishing.service.gov.uk/media/620a2b0c8fa8f549142bf221/physical-activity-for-adults-and-older-adults.pdf" TargetMode="External"/><Relationship Id="rId4" Type="http://schemas.openxmlformats.org/officeDocument/2006/relationships/hyperlink" Target="https://assets.publishing.service.gov.uk/media/62063c6b8fa8f5109d2d6d53/physical-activity-for-children-and-young-people-5-to-18-years.pdf" TargetMode="External"/><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app.digibete.org/login" TargetMode="External"/><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s://www.cypdiabetesnetwork.nhs.uk/national-network/south-east-coast-london-and-north-west-health-promotion-project/" TargetMode="External"/><Relationship Id="rId4" Type="http://schemas.openxmlformats.org/officeDocument/2006/relationships/hyperlink" Target="https://www.nhs.uk/conditions/nhs-fitness-studi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app.digibete.org/login" TargetMode="External"/><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cypdiabetesnetwork.nhs.uk/national-network/south-east-coast-london-and-north-west-health-promotion-project/" TargetMode="External"/><Relationship Id="rId5" Type="http://schemas.openxmlformats.org/officeDocument/2006/relationships/hyperlink" Target="https://movingmedicine.ac.uk/wp-content/uploads/sites/5/2021/03/Action-Planning-young-people.pdf" TargetMode="External"/><Relationship Id="rId4" Type="http://schemas.openxmlformats.org/officeDocument/2006/relationships/hyperlink" Target="https://movingmedicine.ac.uk/wp-content/uploads/sites/5/2021/03/Goal-Ladder.pdf" TargetMode="Externa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4">
            <a:extLst>
              <a:ext uri="{FF2B5EF4-FFF2-40B4-BE49-F238E27FC236}">
                <a16:creationId xmlns:a16="http://schemas.microsoft.com/office/drawing/2014/main" id="{9DB11C20-2352-46C5-9C30-00F10EF46E28}"/>
              </a:ext>
            </a:extLst>
          </p:cNvPr>
          <p:cNvGrpSpPr>
            <a:grpSpLocks/>
          </p:cNvGrpSpPr>
          <p:nvPr/>
        </p:nvGrpSpPr>
        <p:grpSpPr bwMode="auto">
          <a:xfrm>
            <a:off x="409349" y="193339"/>
            <a:ext cx="17914937" cy="3218653"/>
            <a:chOff x="0" y="-66675"/>
            <a:chExt cx="23886594" cy="4291784"/>
          </a:xfrm>
        </p:grpSpPr>
        <p:sp>
          <p:nvSpPr>
            <p:cNvPr id="5" name="TextBox 5">
              <a:extLst>
                <a:ext uri="{FF2B5EF4-FFF2-40B4-BE49-F238E27FC236}">
                  <a16:creationId xmlns:a16="http://schemas.microsoft.com/office/drawing/2014/main" id="{885BC80C-922C-47A9-B5FA-E85DEA276B5C}"/>
                </a:ext>
              </a:extLst>
            </p:cNvPr>
            <p:cNvSpPr txBox="1"/>
            <p:nvPr/>
          </p:nvSpPr>
          <p:spPr>
            <a:xfrm>
              <a:off x="59267" y="742992"/>
              <a:ext cx="23827327" cy="2345649"/>
            </a:xfrm>
            <a:prstGeom prst="rect">
              <a:avLst/>
            </a:prstGeom>
          </p:spPr>
          <p:txBody>
            <a:bodyPr lIns="0" tIns="0" rIns="0" bIns="0" anchor="t">
              <a:spAutoFit/>
            </a:bodyPr>
            <a:lstStyle/>
            <a:p>
              <a:pPr algn="ctr" eaLnBrk="1" fontAlgn="auto" hangingPunct="1">
                <a:lnSpc>
                  <a:spcPts val="14140"/>
                </a:lnSpc>
                <a:spcBef>
                  <a:spcPts val="0"/>
                </a:spcBef>
                <a:spcAft>
                  <a:spcPts val="0"/>
                </a:spcAft>
                <a:defRPr/>
              </a:pPr>
              <a:endParaRPr lang="en-US" sz="10450" spc="-492" dirty="0">
                <a:solidFill>
                  <a:srgbClr val="383838"/>
                </a:solidFill>
                <a:latin typeface="Cabin Sketch"/>
                <a:cs typeface="+mn-cs"/>
              </a:endParaRPr>
            </a:p>
          </p:txBody>
        </p:sp>
        <p:sp>
          <p:nvSpPr>
            <p:cNvPr id="3094" name="TextBox 6">
              <a:extLst>
                <a:ext uri="{FF2B5EF4-FFF2-40B4-BE49-F238E27FC236}">
                  <a16:creationId xmlns:a16="http://schemas.microsoft.com/office/drawing/2014/main" id="{D543C019-2748-40F2-B5B8-558EDEA4586E}"/>
                </a:ext>
              </a:extLst>
            </p:cNvPr>
            <p:cNvSpPr txBox="1">
              <a:spLocks noChangeArrowheads="1"/>
            </p:cNvSpPr>
            <p:nvPr/>
          </p:nvSpPr>
          <p:spPr bwMode="auto">
            <a:xfrm>
              <a:off x="0" y="3664529"/>
              <a:ext cx="21337903" cy="56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363"/>
                </a:lnSpc>
                <a:spcBef>
                  <a:spcPct val="0"/>
                </a:spcBef>
                <a:buFontTx/>
                <a:buNone/>
              </a:pPr>
              <a:endParaRPr lang="en-US" altLang="en-US" sz="1800"/>
            </a:p>
          </p:txBody>
        </p:sp>
        <p:sp>
          <p:nvSpPr>
            <p:cNvPr id="3095" name="TextBox 7">
              <a:extLst>
                <a:ext uri="{FF2B5EF4-FFF2-40B4-BE49-F238E27FC236}">
                  <a16:creationId xmlns:a16="http://schemas.microsoft.com/office/drawing/2014/main" id="{690340F4-B268-4FB0-9489-8A03DAE118E9}"/>
                </a:ext>
              </a:extLst>
            </p:cNvPr>
            <p:cNvSpPr txBox="1">
              <a:spLocks noChangeArrowheads="1"/>
            </p:cNvSpPr>
            <p:nvPr/>
          </p:nvSpPr>
          <p:spPr bwMode="auto">
            <a:xfrm>
              <a:off x="6" y="-66675"/>
              <a:ext cx="21213380" cy="64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113"/>
                </a:lnSpc>
                <a:spcBef>
                  <a:spcPct val="0"/>
                </a:spcBef>
                <a:buFontTx/>
                <a:buNone/>
              </a:pPr>
              <a:endParaRPr lang="en-US" altLang="en-US" sz="1800"/>
            </a:p>
          </p:txBody>
        </p:sp>
      </p:grpSp>
      <p:sp>
        <p:nvSpPr>
          <p:cNvPr id="8" name="TextBox 8">
            <a:extLst>
              <a:ext uri="{FF2B5EF4-FFF2-40B4-BE49-F238E27FC236}">
                <a16:creationId xmlns:a16="http://schemas.microsoft.com/office/drawing/2014/main" id="{825DA297-C909-4107-8BDF-F026DB31FA80}"/>
              </a:ext>
            </a:extLst>
          </p:cNvPr>
          <p:cNvSpPr txBox="1"/>
          <p:nvPr/>
        </p:nvSpPr>
        <p:spPr>
          <a:xfrm>
            <a:off x="205922" y="2402795"/>
            <a:ext cx="18169391" cy="820495"/>
          </a:xfrm>
          <a:prstGeom prst="rect">
            <a:avLst/>
          </a:prstGeom>
        </p:spPr>
        <p:txBody>
          <a:bodyPr wrap="square" lIns="0" tIns="0" rIns="0" bIns="0" anchor="t">
            <a:spAutoFit/>
          </a:bodyPr>
          <a:lstStyle/>
          <a:p>
            <a:pPr algn="ctr">
              <a:lnSpc>
                <a:spcPts val="6719"/>
              </a:lnSpc>
              <a:spcBef>
                <a:spcPts val="0"/>
              </a:spcBef>
              <a:spcAft>
                <a:spcPts val="0"/>
              </a:spcAft>
              <a:defRPr/>
            </a:pPr>
            <a:r>
              <a:rPr lang="en-US" sz="4800" spc="240">
                <a:solidFill>
                  <a:srgbClr val="FFFFFF"/>
                </a:solidFill>
                <a:latin typeface="Calibri"/>
                <a:cs typeface="Calibri"/>
              </a:rPr>
              <a:t>South East Coast &amp; London + North West Dietitian Network</a:t>
            </a:r>
            <a:endParaRPr lang="en-US">
              <a:latin typeface="Calibri"/>
              <a:cs typeface="Calibri"/>
            </a:endParaRPr>
          </a:p>
        </p:txBody>
      </p:sp>
      <p:pic>
        <p:nvPicPr>
          <p:cNvPr id="3077" name="Picture 9">
            <a:extLst>
              <a:ext uri="{FF2B5EF4-FFF2-40B4-BE49-F238E27FC236}">
                <a16:creationId xmlns:a16="http://schemas.microsoft.com/office/drawing/2014/main" id="{721538EA-C1E3-4F89-9B8F-55FB86EAD3A6}"/>
              </a:ext>
            </a:extLst>
          </p:cNvPr>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bwMode="auto">
          <a:xfrm>
            <a:off x="0" y="9883775"/>
            <a:ext cx="29098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a:extLst>
              <a:ext uri="{FF2B5EF4-FFF2-40B4-BE49-F238E27FC236}">
                <a16:creationId xmlns:a16="http://schemas.microsoft.com/office/drawing/2014/main" id="{5314BE76-172A-4C9D-AD60-6144156DA2F1}"/>
              </a:ext>
            </a:extLst>
          </p:cNvPr>
          <p:cNvPicPr>
            <a:picLocks noChangeAspect="1"/>
          </p:cNvPicPr>
          <p:nvPr/>
        </p:nvPicPr>
        <p:blipFill>
          <a:blip r:embed="rId4">
            <a:extLst>
              <a:ext uri="{28A0092B-C50C-407E-A947-70E740481C1C}">
                <a14:useLocalDpi xmlns:a14="http://schemas.microsoft.com/office/drawing/2010/main" val="0"/>
              </a:ext>
            </a:extLst>
          </a:blip>
          <a:srcRect l="50000" t="36925" b="1363"/>
          <a:stretch>
            <a:fillRect/>
          </a:stretch>
        </p:blipFill>
        <p:spPr bwMode="auto">
          <a:xfrm>
            <a:off x="0" y="0"/>
            <a:ext cx="14541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a:extLst>
              <a:ext uri="{FF2B5EF4-FFF2-40B4-BE49-F238E27FC236}">
                <a16:creationId xmlns:a16="http://schemas.microsoft.com/office/drawing/2014/main" id="{4687B6D1-D78E-4D41-AEEC-AF0E403E1C04}"/>
              </a:ext>
            </a:extLst>
          </p:cNvPr>
          <p:cNvPicPr>
            <a:picLocks noChangeAspect="1"/>
          </p:cNvPicPr>
          <p:nvPr/>
        </p:nvPicPr>
        <p:blipFill>
          <a:blip r:embed="rId5">
            <a:extLst>
              <a:ext uri="{28A0092B-C50C-407E-A947-70E740481C1C}">
                <a14:useLocalDpi xmlns:a14="http://schemas.microsoft.com/office/drawing/2010/main" val="0"/>
              </a:ext>
            </a:extLst>
          </a:blip>
          <a:srcRect b="38268"/>
          <a:stretch>
            <a:fillRect/>
          </a:stretch>
        </p:blipFill>
        <p:spPr bwMode="auto">
          <a:xfrm>
            <a:off x="2881313" y="9883775"/>
            <a:ext cx="2355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a:extLst>
              <a:ext uri="{FF2B5EF4-FFF2-40B4-BE49-F238E27FC236}">
                <a16:creationId xmlns:a16="http://schemas.microsoft.com/office/drawing/2014/main" id="{DFABBD42-7098-40C6-8C6A-F9852C3E8C82}"/>
              </a:ext>
            </a:extLst>
          </p:cNvPr>
          <p:cNvPicPr>
            <a:picLocks noChangeAspect="1"/>
          </p:cNvPicPr>
          <p:nvPr/>
        </p:nvPicPr>
        <p:blipFill>
          <a:blip r:embed="rId6">
            <a:extLst>
              <a:ext uri="{28A0092B-C50C-407E-A947-70E740481C1C}">
                <a14:useLocalDpi xmlns:a14="http://schemas.microsoft.com/office/drawing/2010/main" val="0"/>
              </a:ext>
            </a:extLst>
          </a:blip>
          <a:srcRect b="45514"/>
          <a:stretch>
            <a:fillRect/>
          </a:stretch>
        </p:blipFill>
        <p:spPr bwMode="auto">
          <a:xfrm>
            <a:off x="5233988" y="9867900"/>
            <a:ext cx="2765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3">
            <a:extLst>
              <a:ext uri="{FF2B5EF4-FFF2-40B4-BE49-F238E27FC236}">
                <a16:creationId xmlns:a16="http://schemas.microsoft.com/office/drawing/2014/main" id="{F71A4F5E-3633-4C5C-9A11-751D05772BDA}"/>
              </a:ext>
            </a:extLst>
          </p:cNvPr>
          <p:cNvPicPr>
            <a:picLocks noChangeAspect="1"/>
          </p:cNvPicPr>
          <p:nvPr/>
        </p:nvPicPr>
        <p:blipFill>
          <a:blip r:embed="rId7">
            <a:extLst>
              <a:ext uri="{28A0092B-C50C-407E-A947-70E740481C1C}">
                <a14:useLocalDpi xmlns:a14="http://schemas.microsoft.com/office/drawing/2010/main" val="0"/>
              </a:ext>
            </a:extLst>
          </a:blip>
          <a:srcRect b="45792"/>
          <a:stretch>
            <a:fillRect/>
          </a:stretch>
        </p:blipFill>
        <p:spPr bwMode="auto">
          <a:xfrm>
            <a:off x="7970838" y="9872663"/>
            <a:ext cx="2755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4">
            <a:extLst>
              <a:ext uri="{FF2B5EF4-FFF2-40B4-BE49-F238E27FC236}">
                <a16:creationId xmlns:a16="http://schemas.microsoft.com/office/drawing/2014/main" id="{58BDC491-74F0-49A7-989A-54AD2E8E350C}"/>
              </a:ext>
            </a:extLst>
          </p:cNvPr>
          <p:cNvPicPr>
            <a:picLocks noChangeAspect="1"/>
          </p:cNvPicPr>
          <p:nvPr/>
        </p:nvPicPr>
        <p:blipFill>
          <a:blip r:embed="rId8">
            <a:extLst>
              <a:ext uri="{28A0092B-C50C-407E-A947-70E740481C1C}">
                <a14:useLocalDpi xmlns:a14="http://schemas.microsoft.com/office/drawing/2010/main" val="0"/>
              </a:ext>
            </a:extLst>
          </a:blip>
          <a:srcRect b="41377"/>
          <a:stretch>
            <a:fillRect/>
          </a:stretch>
        </p:blipFill>
        <p:spPr bwMode="auto">
          <a:xfrm>
            <a:off x="10683875" y="9829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5">
            <a:extLst>
              <a:ext uri="{FF2B5EF4-FFF2-40B4-BE49-F238E27FC236}">
                <a16:creationId xmlns:a16="http://schemas.microsoft.com/office/drawing/2014/main" id="{2CC01678-EF34-487E-A5C8-6D5548077078}"/>
              </a:ext>
            </a:extLst>
          </p:cNvPr>
          <p:cNvPicPr>
            <a:picLocks noChangeAspect="1"/>
          </p:cNvPicPr>
          <p:nvPr/>
        </p:nvPicPr>
        <p:blipFill>
          <a:blip r:embed="rId9">
            <a:extLst>
              <a:ext uri="{28A0092B-C50C-407E-A947-70E740481C1C}">
                <a14:useLocalDpi xmlns:a14="http://schemas.microsoft.com/office/drawing/2010/main" val="0"/>
              </a:ext>
            </a:extLst>
          </a:blip>
          <a:srcRect b="46486"/>
          <a:stretch>
            <a:fillRect/>
          </a:stretch>
        </p:blipFill>
        <p:spPr bwMode="auto">
          <a:xfrm>
            <a:off x="13430250" y="9859963"/>
            <a:ext cx="2876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6">
            <a:extLst>
              <a:ext uri="{FF2B5EF4-FFF2-40B4-BE49-F238E27FC236}">
                <a16:creationId xmlns:a16="http://schemas.microsoft.com/office/drawing/2014/main" id="{3A9414CE-0A88-433D-9067-DC3ABC980311}"/>
              </a:ext>
            </a:extLst>
          </p:cNvPr>
          <p:cNvPicPr>
            <a:picLocks noChangeAspect="1"/>
          </p:cNvPicPr>
          <p:nvPr/>
        </p:nvPicPr>
        <p:blipFill>
          <a:blip r:embed="rId10">
            <a:extLst>
              <a:ext uri="{28A0092B-C50C-407E-A947-70E740481C1C}">
                <a14:useLocalDpi xmlns:a14="http://schemas.microsoft.com/office/drawing/2010/main" val="0"/>
              </a:ext>
            </a:extLst>
          </a:blip>
          <a:srcRect r="15262" b="35733"/>
          <a:stretch>
            <a:fillRect/>
          </a:stretch>
        </p:blipFill>
        <p:spPr bwMode="auto">
          <a:xfrm>
            <a:off x="16259175" y="9859963"/>
            <a:ext cx="202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7">
            <a:extLst>
              <a:ext uri="{FF2B5EF4-FFF2-40B4-BE49-F238E27FC236}">
                <a16:creationId xmlns:a16="http://schemas.microsoft.com/office/drawing/2014/main" id="{26E22BF3-C645-4C48-AB36-9B3DE8D9B84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61238" y="6234339"/>
            <a:ext cx="2795587"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8">
            <a:extLst>
              <a:ext uri="{FF2B5EF4-FFF2-40B4-BE49-F238E27FC236}">
                <a16:creationId xmlns:a16="http://schemas.microsoft.com/office/drawing/2014/main" id="{21D49794-FB2D-4396-B5BC-C56DF8DDB844}"/>
              </a:ext>
            </a:extLst>
          </p:cNvPr>
          <p:cNvPicPr>
            <a:picLocks noChangeAspect="1"/>
          </p:cNvPicPr>
          <p:nvPr/>
        </p:nvPicPr>
        <p:blipFill>
          <a:blip r:embed="rId5">
            <a:extLst>
              <a:ext uri="{28A0092B-C50C-407E-A947-70E740481C1C}">
                <a14:useLocalDpi xmlns:a14="http://schemas.microsoft.com/office/drawing/2010/main" val="0"/>
              </a:ext>
            </a:extLst>
          </a:blip>
          <a:srcRect t="35880"/>
          <a:stretch>
            <a:fillRect/>
          </a:stretch>
        </p:blipFill>
        <p:spPr bwMode="auto">
          <a:xfrm>
            <a:off x="1454150" y="0"/>
            <a:ext cx="2800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9">
            <a:extLst>
              <a:ext uri="{FF2B5EF4-FFF2-40B4-BE49-F238E27FC236}">
                <a16:creationId xmlns:a16="http://schemas.microsoft.com/office/drawing/2014/main" id="{48D32C35-851D-4101-AD67-BD3C1D730388}"/>
              </a:ext>
            </a:extLst>
          </p:cNvPr>
          <p:cNvPicPr>
            <a:picLocks noChangeAspect="1"/>
          </p:cNvPicPr>
          <p:nvPr/>
        </p:nvPicPr>
        <p:blipFill>
          <a:blip r:embed="rId6">
            <a:extLst>
              <a:ext uri="{28A0092B-C50C-407E-A947-70E740481C1C}">
                <a14:useLocalDpi xmlns:a14="http://schemas.microsoft.com/office/drawing/2010/main" val="0"/>
              </a:ext>
            </a:extLst>
          </a:blip>
          <a:srcRect t="33670"/>
          <a:stretch>
            <a:fillRect/>
          </a:stretch>
        </p:blipFill>
        <p:spPr bwMode="auto">
          <a:xfrm>
            <a:off x="4254500" y="0"/>
            <a:ext cx="27670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0">
            <a:extLst>
              <a:ext uri="{FF2B5EF4-FFF2-40B4-BE49-F238E27FC236}">
                <a16:creationId xmlns:a16="http://schemas.microsoft.com/office/drawing/2014/main" id="{6B65C4CA-C544-48AB-B6C2-D8B7A37D4D6A}"/>
              </a:ext>
            </a:extLst>
          </p:cNvPr>
          <p:cNvPicPr>
            <a:picLocks noChangeAspect="1"/>
          </p:cNvPicPr>
          <p:nvPr/>
        </p:nvPicPr>
        <p:blipFill>
          <a:blip r:embed="rId7">
            <a:extLst>
              <a:ext uri="{28A0092B-C50C-407E-A947-70E740481C1C}">
                <a14:useLocalDpi xmlns:a14="http://schemas.microsoft.com/office/drawing/2010/main" val="0"/>
              </a:ext>
            </a:extLst>
          </a:blip>
          <a:srcRect t="33380"/>
          <a:stretch>
            <a:fillRect/>
          </a:stretch>
        </p:blipFill>
        <p:spPr bwMode="auto">
          <a:xfrm>
            <a:off x="7021513" y="0"/>
            <a:ext cx="27543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1">
            <a:extLst>
              <a:ext uri="{FF2B5EF4-FFF2-40B4-BE49-F238E27FC236}">
                <a16:creationId xmlns:a16="http://schemas.microsoft.com/office/drawing/2014/main" id="{CA8738BA-FA4D-4857-9A4A-9103A91BA695}"/>
              </a:ext>
            </a:extLst>
          </p:cNvPr>
          <p:cNvPicPr>
            <a:picLocks noChangeAspect="1"/>
          </p:cNvPicPr>
          <p:nvPr/>
        </p:nvPicPr>
        <p:blipFill>
          <a:blip r:embed="rId8">
            <a:extLst>
              <a:ext uri="{28A0092B-C50C-407E-A947-70E740481C1C}">
                <a14:useLocalDpi xmlns:a14="http://schemas.microsoft.com/office/drawing/2010/main" val="0"/>
              </a:ext>
            </a:extLst>
          </a:blip>
          <a:srcRect t="33914"/>
          <a:stretch>
            <a:fillRect/>
          </a:stretch>
        </p:blipFill>
        <p:spPr bwMode="auto">
          <a:xfrm>
            <a:off x="9775825" y="0"/>
            <a:ext cx="28082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2">
            <a:extLst>
              <a:ext uri="{FF2B5EF4-FFF2-40B4-BE49-F238E27FC236}">
                <a16:creationId xmlns:a16="http://schemas.microsoft.com/office/drawing/2014/main" id="{0EC60387-79CA-48B5-B047-A9B2340F6BFE}"/>
              </a:ext>
            </a:extLst>
          </p:cNvPr>
          <p:cNvPicPr>
            <a:picLocks noChangeAspect="1"/>
          </p:cNvPicPr>
          <p:nvPr/>
        </p:nvPicPr>
        <p:blipFill>
          <a:blip r:embed="rId9">
            <a:extLst>
              <a:ext uri="{28A0092B-C50C-407E-A947-70E740481C1C}">
                <a14:useLocalDpi xmlns:a14="http://schemas.microsoft.com/office/drawing/2010/main" val="0"/>
              </a:ext>
            </a:extLst>
          </a:blip>
          <a:srcRect t="31969"/>
          <a:stretch>
            <a:fillRect/>
          </a:stretch>
        </p:blipFill>
        <p:spPr bwMode="auto">
          <a:xfrm>
            <a:off x="12584113" y="0"/>
            <a:ext cx="2876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3">
            <a:extLst>
              <a:ext uri="{FF2B5EF4-FFF2-40B4-BE49-F238E27FC236}">
                <a16:creationId xmlns:a16="http://schemas.microsoft.com/office/drawing/2014/main" id="{1A939286-32A9-45E2-A028-B3DBF2BF828D}"/>
              </a:ext>
            </a:extLst>
          </p:cNvPr>
          <p:cNvPicPr>
            <a:picLocks noChangeAspect="1"/>
          </p:cNvPicPr>
          <p:nvPr/>
        </p:nvPicPr>
        <p:blipFill>
          <a:blip r:embed="rId10">
            <a:extLst>
              <a:ext uri="{28A0092B-C50C-407E-A947-70E740481C1C}">
                <a14:useLocalDpi xmlns:a14="http://schemas.microsoft.com/office/drawing/2010/main" val="0"/>
              </a:ext>
            </a:extLst>
          </a:blip>
          <a:srcRect t="28848"/>
          <a:stretch>
            <a:fillRect/>
          </a:stretch>
        </p:blipFill>
        <p:spPr bwMode="auto">
          <a:xfrm>
            <a:off x="15460663" y="0"/>
            <a:ext cx="28273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3">
            <a:extLst>
              <a:ext uri="{FF2B5EF4-FFF2-40B4-BE49-F238E27FC236}">
                <a16:creationId xmlns:a16="http://schemas.microsoft.com/office/drawing/2014/main" id="{49791374-B49B-4E20-851D-AB3CC3C06C0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599863" y="6115277"/>
            <a:ext cx="2989262"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 picture containing text, clipart&#10;&#10;Description automatically generated">
            <a:extLst>
              <a:ext uri="{FF2B5EF4-FFF2-40B4-BE49-F238E27FC236}">
                <a16:creationId xmlns:a16="http://schemas.microsoft.com/office/drawing/2014/main" id="{7DE05221-0CCC-633C-4827-FE5314318310}"/>
              </a:ext>
            </a:extLst>
          </p:cNvPr>
          <p:cNvPicPr>
            <a:picLocks noChangeAspect="1"/>
          </p:cNvPicPr>
          <p:nvPr/>
        </p:nvPicPr>
        <p:blipFill>
          <a:blip r:embed="rId13"/>
          <a:stretch>
            <a:fillRect/>
          </a:stretch>
        </p:blipFill>
        <p:spPr>
          <a:xfrm>
            <a:off x="3608614" y="6153150"/>
            <a:ext cx="2743200" cy="2743200"/>
          </a:xfrm>
          <a:prstGeom prst="rect">
            <a:avLst/>
          </a:prstGeom>
        </p:spPr>
      </p:pic>
      <p:grpSp>
        <p:nvGrpSpPr>
          <p:cNvPr id="6" name="Group 2">
            <a:extLst>
              <a:ext uri="{FF2B5EF4-FFF2-40B4-BE49-F238E27FC236}">
                <a16:creationId xmlns:a16="http://schemas.microsoft.com/office/drawing/2014/main" id="{A9D0451B-C7D4-9433-FCB8-6CAB627B2C1D}"/>
              </a:ext>
            </a:extLst>
          </p:cNvPr>
          <p:cNvGrpSpPr/>
          <p:nvPr/>
        </p:nvGrpSpPr>
        <p:grpSpPr>
          <a:xfrm>
            <a:off x="2256971" y="3989614"/>
            <a:ext cx="14888858" cy="1772274"/>
            <a:chOff x="-5098" y="-510996"/>
            <a:chExt cx="3598039" cy="521320"/>
          </a:xfrm>
          <a:solidFill>
            <a:schemeClr val="accent6">
              <a:lumMod val="60000"/>
              <a:lumOff val="40000"/>
            </a:schemeClr>
          </a:solidFill>
        </p:grpSpPr>
        <p:sp>
          <p:nvSpPr>
            <p:cNvPr id="4" name="Freeform 3">
              <a:extLst>
                <a:ext uri="{FF2B5EF4-FFF2-40B4-BE49-F238E27FC236}">
                  <a16:creationId xmlns:a16="http://schemas.microsoft.com/office/drawing/2014/main" id="{1E66F330-431B-4B1B-CA17-31AD07BC4BC6}"/>
                </a:ext>
              </a:extLst>
            </p:cNvPr>
            <p:cNvSpPr/>
            <p:nvPr/>
          </p:nvSpPr>
          <p:spPr>
            <a:xfrm>
              <a:off x="-5098" y="-510996"/>
              <a:ext cx="3598039" cy="521320"/>
            </a:xfrm>
            <a:custGeom>
              <a:avLst/>
              <a:gdLst/>
              <a:ahLst/>
              <a:cxnLst/>
              <a:rect l="l" t="t" r="r" b="b"/>
              <a:pathLst>
                <a:path w="4474246" h="625967">
                  <a:moveTo>
                    <a:pt x="0" y="0"/>
                  </a:moveTo>
                  <a:lnTo>
                    <a:pt x="4474246" y="0"/>
                  </a:lnTo>
                  <a:lnTo>
                    <a:pt x="4474246" y="625967"/>
                  </a:lnTo>
                  <a:lnTo>
                    <a:pt x="0" y="625967"/>
                  </a:lnTo>
                  <a:close/>
                </a:path>
              </a:pathLst>
            </a:custGeom>
            <a:solidFill>
              <a:schemeClr val="accent3">
                <a:lumMod val="40000"/>
                <a:lumOff val="60000"/>
              </a:schemeClr>
            </a:solidFill>
          </p:spPr>
          <p:txBody>
            <a:bodyPr lIns="91440" tIns="45720" rIns="91440" bIns="45720" anchor="t"/>
            <a:lstStyle/>
            <a:p>
              <a:pPr algn="ctr">
                <a:defRPr/>
              </a:pPr>
              <a:r>
                <a:rPr lang="en-GB" sz="8800" dirty="0">
                  <a:latin typeface="Cabin Sketch"/>
                  <a:cs typeface="Arial"/>
                </a:rPr>
                <a:t>Movement– Social Media </a:t>
              </a:r>
              <a:endParaRPr lang="en-US" dirty="0"/>
            </a:p>
          </p:txBody>
        </p:sp>
      </p:grpSp>
      <p:grpSp>
        <p:nvGrpSpPr>
          <p:cNvPr id="9" name="Group 2">
            <a:extLst>
              <a:ext uri="{FF2B5EF4-FFF2-40B4-BE49-F238E27FC236}">
                <a16:creationId xmlns:a16="http://schemas.microsoft.com/office/drawing/2014/main" id="{B5409A41-E084-8032-40C6-0D902F3B1733}"/>
              </a:ext>
            </a:extLst>
          </p:cNvPr>
          <p:cNvGrpSpPr/>
          <p:nvPr/>
        </p:nvGrpSpPr>
        <p:grpSpPr>
          <a:xfrm>
            <a:off x="15652" y="892164"/>
            <a:ext cx="18303659" cy="2148054"/>
            <a:chOff x="329000" y="990416"/>
            <a:chExt cx="3429638" cy="631857"/>
          </a:xfrm>
          <a:solidFill>
            <a:srgbClr val="F99FD9"/>
          </a:solidFill>
        </p:grpSpPr>
        <p:sp>
          <p:nvSpPr>
            <p:cNvPr id="7" name="Freeform 3">
              <a:extLst>
                <a:ext uri="{FF2B5EF4-FFF2-40B4-BE49-F238E27FC236}">
                  <a16:creationId xmlns:a16="http://schemas.microsoft.com/office/drawing/2014/main" id="{F1D3D2D0-AD63-1B13-C44E-303C4745DFBC}"/>
                </a:ext>
              </a:extLst>
            </p:cNvPr>
            <p:cNvSpPr/>
            <p:nvPr/>
          </p:nvSpPr>
          <p:spPr>
            <a:xfrm>
              <a:off x="329000" y="990416"/>
              <a:ext cx="3429638" cy="631857"/>
            </a:xfrm>
            <a:custGeom>
              <a:avLst/>
              <a:gdLst/>
              <a:ahLst/>
              <a:cxnLst/>
              <a:rect l="l" t="t" r="r" b="b"/>
              <a:pathLst>
                <a:path w="4474246" h="625967">
                  <a:moveTo>
                    <a:pt x="0" y="0"/>
                  </a:moveTo>
                  <a:lnTo>
                    <a:pt x="4474246" y="0"/>
                  </a:lnTo>
                  <a:lnTo>
                    <a:pt x="4474246" y="625967"/>
                  </a:lnTo>
                  <a:lnTo>
                    <a:pt x="0" y="625967"/>
                  </a:lnTo>
                  <a:close/>
                </a:path>
              </a:pathLst>
            </a:custGeom>
            <a:solidFill>
              <a:srgbClr val="F58284"/>
            </a:solidFill>
          </p:spPr>
          <p:txBody>
            <a:bodyPr lIns="91440" tIns="45720" rIns="91440" bIns="45720" anchor="t"/>
            <a:lstStyle/>
            <a:p>
              <a:pPr algn="ctr">
                <a:defRPr/>
              </a:pPr>
              <a:r>
                <a:rPr lang="en-US" sz="9600" dirty="0">
                  <a:latin typeface="Cabin Sketch"/>
                  <a:cs typeface="Arial"/>
                </a:rPr>
                <a:t>HEALTH PROMOTION PROJECT</a:t>
              </a:r>
              <a:endParaRPr lang="en-GB" sz="9600" dirty="0">
                <a:latin typeface="Cabin Sketch"/>
                <a:cs typeface="Arial"/>
              </a:endParaRPr>
            </a:p>
            <a:p>
              <a:pPr>
                <a:defRPr/>
              </a:pPr>
              <a:endParaRPr lang="en-GB" sz="9600" dirty="0">
                <a:latin typeface="Cabin Sketch"/>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03B44-60F0-9188-FDD9-11D07405EEDC}"/>
              </a:ext>
            </a:extLst>
          </p:cNvPr>
          <p:cNvSpPr txBox="1"/>
          <p:nvPr/>
        </p:nvSpPr>
        <p:spPr>
          <a:xfrm>
            <a:off x="221832" y="2110337"/>
            <a:ext cx="178852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Calibri"/>
                <a:cs typeface="Segoe UI"/>
              </a:rPr>
              <a:t>Below are 3 posts for the health promotion Topic of movement. Each newsletter has a picture for the list image and an image for the content  Below are instructions for </a:t>
            </a:r>
            <a:r>
              <a:rPr lang="en-GB" sz="1400" err="1">
                <a:latin typeface="Calibri"/>
                <a:cs typeface="Segoe UI"/>
              </a:rPr>
              <a:t>digibete</a:t>
            </a:r>
            <a:r>
              <a:rPr lang="en-GB" sz="1400" dirty="0">
                <a:latin typeface="Calibri"/>
                <a:cs typeface="Segoe UI"/>
              </a:rPr>
              <a:t>, </a:t>
            </a:r>
            <a:r>
              <a:rPr lang="en-GB" sz="1400" dirty="0">
                <a:latin typeface="Calibri"/>
                <a:cs typeface="Calibri"/>
              </a:rPr>
              <a:t>These should be posted to </a:t>
            </a:r>
            <a:r>
              <a:rPr lang="en-GB" sz="1400" err="1">
                <a:latin typeface="Calibri"/>
                <a:cs typeface="Calibri"/>
              </a:rPr>
              <a:t>Digibete</a:t>
            </a:r>
            <a:r>
              <a:rPr lang="en-GB" sz="1400" dirty="0">
                <a:latin typeface="Calibri"/>
                <a:cs typeface="Calibri"/>
              </a:rPr>
              <a:t> in month intervals. </a:t>
            </a:r>
            <a:r>
              <a:rPr lang="en-US" sz="1400" dirty="0">
                <a:latin typeface="Calibri"/>
                <a:cs typeface="Calibri"/>
              </a:rPr>
              <a:t>Link to </a:t>
            </a:r>
            <a:r>
              <a:rPr lang="en-US" sz="1400" err="1">
                <a:latin typeface="Calibri"/>
                <a:cs typeface="Calibri"/>
              </a:rPr>
              <a:t>digibete</a:t>
            </a:r>
            <a:r>
              <a:rPr lang="en-US" sz="1400" dirty="0">
                <a:latin typeface="Calibri"/>
                <a:cs typeface="Calibri"/>
              </a:rPr>
              <a:t> app: </a:t>
            </a:r>
            <a:r>
              <a:rPr lang="en-US" sz="1400" dirty="0">
                <a:latin typeface="Calibri"/>
                <a:cs typeface="Calibri"/>
                <a:hlinkClick r:id="rId3"/>
              </a:rPr>
              <a:t>https://app.digibete.org/login</a:t>
            </a:r>
            <a:r>
              <a:rPr lang="en-GB" sz="1400" dirty="0">
                <a:latin typeface="Calibri"/>
                <a:cs typeface="Calibri"/>
              </a:rPr>
              <a:t> You can do these all at the same time and schedule a time for them to be posted.   If not using </a:t>
            </a:r>
            <a:r>
              <a:rPr lang="en-GB" sz="1400" err="1">
                <a:latin typeface="Calibri"/>
                <a:cs typeface="Calibri"/>
              </a:rPr>
              <a:t>digibete</a:t>
            </a:r>
            <a:r>
              <a:rPr lang="en-GB" sz="1400" dirty="0">
                <a:latin typeface="Calibri"/>
                <a:cs typeface="Calibri"/>
              </a:rPr>
              <a:t> the app the content and images here can be used for any social media. </a:t>
            </a:r>
          </a:p>
        </p:txBody>
      </p:sp>
      <p:sp>
        <p:nvSpPr>
          <p:cNvPr id="5" name="TextBox 4">
            <a:extLst>
              <a:ext uri="{FF2B5EF4-FFF2-40B4-BE49-F238E27FC236}">
                <a16:creationId xmlns:a16="http://schemas.microsoft.com/office/drawing/2014/main" id="{C6A9A3CF-8BD7-6269-C0E0-10B6D89D38A2}"/>
              </a:ext>
            </a:extLst>
          </p:cNvPr>
          <p:cNvSpPr txBox="1"/>
          <p:nvPr/>
        </p:nvSpPr>
        <p:spPr>
          <a:xfrm>
            <a:off x="221832" y="2851716"/>
            <a:ext cx="6963111" cy="74311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solidFill>
                  <a:srgbClr val="00B0F0"/>
                </a:solidFill>
                <a:latin typeface="Calibri Light"/>
                <a:cs typeface="Segoe UI"/>
              </a:rPr>
              <a:t>News Title:</a:t>
            </a:r>
            <a:r>
              <a:rPr lang="en-GB" sz="1400" dirty="0">
                <a:latin typeface="Calibri Light"/>
                <a:cs typeface="Segoe UI"/>
              </a:rPr>
              <a:t>  </a:t>
            </a:r>
            <a:r>
              <a:rPr lang="en-GB" sz="1400" dirty="0">
                <a:latin typeface="Calibri Light"/>
                <a:cs typeface="Calibri"/>
              </a:rPr>
              <a:t> </a:t>
            </a:r>
            <a:endParaRPr lang="en-US" sz="1400" dirty="0">
              <a:latin typeface="Calibri Light"/>
              <a:ea typeface="Calibri Light"/>
            </a:endParaRPr>
          </a:p>
          <a:p>
            <a:r>
              <a:rPr lang="en-GB" sz="1400" dirty="0">
                <a:latin typeface="Calibri Light"/>
                <a:cs typeface="Segoe UI"/>
              </a:rPr>
              <a:t>What</a:t>
            </a:r>
            <a:r>
              <a:rPr lang="en-GB" sz="1400" dirty="0">
                <a:solidFill>
                  <a:srgbClr val="000000"/>
                </a:solidFill>
                <a:latin typeface="Calibri Light"/>
                <a:cs typeface="Segoe UI"/>
              </a:rPr>
              <a:t> is Movement? </a:t>
            </a:r>
            <a:r>
              <a:rPr lang="en-GB" sz="1400" dirty="0">
                <a:solidFill>
                  <a:srgbClr val="000000"/>
                </a:solidFill>
                <a:latin typeface="Calibri Light"/>
                <a:cs typeface="Calibri"/>
              </a:rPr>
              <a:t> - </a:t>
            </a:r>
            <a:r>
              <a:rPr lang="en-GB" sz="1400" dirty="0">
                <a:solidFill>
                  <a:srgbClr val="000000"/>
                </a:solidFill>
                <a:latin typeface="Calibri Light"/>
                <a:cs typeface="Segoe UI"/>
              </a:rPr>
              <a:t>Healthy Lifestyles Campaign</a:t>
            </a:r>
            <a:endParaRPr lang="en-GB" sz="1400">
              <a:solidFill>
                <a:srgbClr val="000000"/>
              </a:solidFill>
              <a:latin typeface="Calibri Light"/>
              <a:cs typeface="Calibri"/>
            </a:endParaRPr>
          </a:p>
          <a:p>
            <a:endParaRPr lang="en-GB" sz="1400" dirty="0">
              <a:latin typeface="Calibri Light"/>
              <a:cs typeface="Calibri"/>
            </a:endParaRPr>
          </a:p>
          <a:p>
            <a:r>
              <a:rPr lang="en-GB" sz="1400" b="1" dirty="0">
                <a:solidFill>
                  <a:srgbClr val="00B0F0"/>
                </a:solidFill>
                <a:latin typeface="Calibri Light"/>
                <a:cs typeface="Segoe UI"/>
              </a:rPr>
              <a:t>List Image</a:t>
            </a:r>
            <a:r>
              <a:rPr lang="en-GB" sz="1400" dirty="0">
                <a:latin typeface="Calibri Light"/>
                <a:cs typeface="Segoe UI"/>
              </a:rPr>
              <a:t> </a:t>
            </a:r>
            <a:r>
              <a:rPr lang="en-GB" sz="1400" dirty="0">
                <a:latin typeface="Calibri Light"/>
                <a:cs typeface="Calibri"/>
              </a:rPr>
              <a:t> </a:t>
            </a:r>
            <a:endParaRPr lang="en-GB" sz="1400" dirty="0">
              <a:latin typeface="Calibri Light"/>
              <a:ea typeface="Calibri Light"/>
              <a:cs typeface="Calibri"/>
            </a:endParaRPr>
          </a:p>
          <a:p>
            <a:r>
              <a:rPr lang="en-GB" sz="1400" dirty="0">
                <a:latin typeface="Calibri Light"/>
                <a:cs typeface="Segoe UI"/>
              </a:rPr>
              <a:t>Right Click on the image opposite, save  picture.  Go to the Image location and drag into the list image box. </a:t>
            </a:r>
            <a:endParaRPr lang="en-GB" sz="1400" dirty="0">
              <a:latin typeface="Calibri Light"/>
              <a:ea typeface="Calibri Light"/>
              <a:cs typeface="Segoe UI"/>
            </a:endParaRPr>
          </a:p>
          <a:p>
            <a:endParaRPr lang="en-GB" sz="1400" dirty="0">
              <a:latin typeface="Calibri Light"/>
              <a:ea typeface="Calibri Light"/>
              <a:cs typeface="Segoe UI"/>
            </a:endParaRPr>
          </a:p>
          <a:p>
            <a:r>
              <a:rPr lang="en-GB" sz="1400" b="1" dirty="0">
                <a:solidFill>
                  <a:srgbClr val="00B0F0"/>
                </a:solidFill>
                <a:latin typeface="Calibri Light"/>
                <a:cs typeface="Segoe UI"/>
              </a:rPr>
              <a:t>Content: (click add text and copy and paste below) </a:t>
            </a:r>
            <a:r>
              <a:rPr lang="en-GB" sz="1400" dirty="0">
                <a:solidFill>
                  <a:srgbClr val="00B0F0"/>
                </a:solidFill>
                <a:latin typeface="Calibri Light"/>
                <a:cs typeface="Calibri"/>
              </a:rPr>
              <a:t> </a:t>
            </a:r>
          </a:p>
          <a:p>
            <a:r>
              <a:rPr lang="en-GB" sz="1400" b="0" i="0" dirty="0">
                <a:solidFill>
                  <a:srgbClr val="000000"/>
                </a:solidFill>
                <a:effectLst/>
                <a:latin typeface="+mn-lt"/>
                <a:cs typeface="Arial"/>
              </a:rPr>
              <a:t>For the next 3 months we are focusing on </a:t>
            </a:r>
            <a:r>
              <a:rPr lang="en-GB" sz="1400" dirty="0">
                <a:solidFill>
                  <a:srgbClr val="000000"/>
                </a:solidFill>
                <a:latin typeface="+mn-lt"/>
                <a:cs typeface="Arial"/>
              </a:rPr>
              <a:t>movement, benefits and tips</a:t>
            </a:r>
            <a:endParaRPr lang="en-GB" sz="1400" dirty="0">
              <a:solidFill>
                <a:srgbClr val="000000"/>
              </a:solidFill>
              <a:latin typeface="+mn-lt"/>
              <a:ea typeface="Calibri Light"/>
              <a:cs typeface="Arial"/>
            </a:endParaRPr>
          </a:p>
          <a:p>
            <a:pPr algn="ctr"/>
            <a:r>
              <a:rPr lang="en-GB" sz="1400" b="1" dirty="0">
                <a:latin typeface="+mn-lt"/>
                <a:cs typeface="Calibri"/>
              </a:rPr>
              <a:t>Benefits of movement</a:t>
            </a:r>
          </a:p>
          <a:p>
            <a:pPr marL="285750" indent="-285750">
              <a:buFont typeface="Arial"/>
              <a:buChar char="•"/>
            </a:pPr>
            <a:r>
              <a:rPr lang="en-GB" sz="1400" dirty="0">
                <a:latin typeface="+mn-lt"/>
                <a:cs typeface="Calibri"/>
              </a:rPr>
              <a:t>Happier and better mood </a:t>
            </a:r>
            <a:endParaRPr lang="en-GB" dirty="0"/>
          </a:p>
          <a:p>
            <a:pPr marL="285750" indent="-285750">
              <a:buFont typeface="Arial"/>
              <a:buChar char="•"/>
            </a:pPr>
            <a:r>
              <a:rPr lang="en-GB" sz="1400" dirty="0">
                <a:latin typeface="+mn-lt"/>
                <a:cs typeface="Calibri"/>
              </a:rPr>
              <a:t>Sleep better </a:t>
            </a:r>
            <a:endParaRPr lang="en-GB" dirty="0"/>
          </a:p>
          <a:p>
            <a:pPr marL="285750" indent="-285750">
              <a:buFont typeface="Arial"/>
              <a:buChar char="•"/>
            </a:pPr>
            <a:r>
              <a:rPr lang="en-GB" sz="1400" dirty="0">
                <a:latin typeface="+mn-lt"/>
                <a:cs typeface="Calibri"/>
              </a:rPr>
              <a:t>More productive and better performance at school or in work </a:t>
            </a:r>
            <a:endParaRPr lang="en-GB"/>
          </a:p>
          <a:p>
            <a:pPr marL="285750" indent="-285750">
              <a:buFont typeface="Arial"/>
              <a:buChar char="•"/>
            </a:pPr>
            <a:r>
              <a:rPr lang="en-GB" sz="1400" dirty="0">
                <a:latin typeface="+mn-lt"/>
                <a:cs typeface="Calibri"/>
              </a:rPr>
              <a:t>Healthy heart </a:t>
            </a:r>
            <a:endParaRPr lang="en-GB" dirty="0"/>
          </a:p>
          <a:p>
            <a:pPr marL="285750" indent="-285750">
              <a:buFont typeface="Arial"/>
              <a:buChar char="•"/>
            </a:pPr>
            <a:r>
              <a:rPr lang="en-GB" sz="1400" dirty="0">
                <a:latin typeface="+mn-lt"/>
                <a:cs typeface="Calibri"/>
              </a:rPr>
              <a:t>Improves glucose (sugar) levels</a:t>
            </a:r>
            <a:endParaRPr lang="en-GB"/>
          </a:p>
          <a:p>
            <a:r>
              <a:rPr lang="en-GB" sz="1400" b="1" dirty="0">
                <a:latin typeface="+mn-lt"/>
                <a:ea typeface="Calibri Light"/>
                <a:cs typeface="Calibri"/>
              </a:rPr>
              <a:t>What types of activity are the best ones?</a:t>
            </a:r>
          </a:p>
          <a:p>
            <a:pPr>
              <a:buFont typeface="Arial" panose="020B0604020202020204" pitchFamily="34" charset="0"/>
              <a:buChar char="•"/>
            </a:pPr>
            <a:r>
              <a:rPr lang="en-US" sz="1400" dirty="0">
                <a:solidFill>
                  <a:srgbClr val="000000"/>
                </a:solidFill>
                <a:latin typeface="+mn-lt"/>
                <a:cs typeface="Calibri"/>
              </a:rPr>
              <a:t>The ones that you enjoy! </a:t>
            </a:r>
            <a:endParaRPr lang="en-US" sz="1400" dirty="0">
              <a:solidFill>
                <a:srgbClr val="000000"/>
              </a:solidFill>
              <a:latin typeface="+mn-lt"/>
            </a:endParaRPr>
          </a:p>
          <a:p>
            <a:pPr>
              <a:buFont typeface="Arial" panose="020B0604020202020204" pitchFamily="34" charset="0"/>
              <a:buChar char="•"/>
            </a:pPr>
            <a:r>
              <a:rPr lang="en-US" sz="1400" dirty="0">
                <a:solidFill>
                  <a:srgbClr val="000000"/>
                </a:solidFill>
                <a:latin typeface="+mn-lt"/>
                <a:cs typeface="Calibri"/>
              </a:rPr>
              <a:t>That fit your schedule </a:t>
            </a:r>
            <a:endParaRPr lang="en-US" sz="1400" dirty="0">
              <a:solidFill>
                <a:srgbClr val="000000"/>
              </a:solidFill>
              <a:latin typeface="+mn-lt"/>
            </a:endParaRPr>
          </a:p>
          <a:p>
            <a:pPr>
              <a:buFont typeface="Arial" panose="020B0604020202020204" pitchFamily="34" charset="0"/>
              <a:buChar char="•"/>
            </a:pPr>
            <a:r>
              <a:rPr lang="en-US" sz="1400" dirty="0">
                <a:solidFill>
                  <a:srgbClr val="000000"/>
                </a:solidFill>
                <a:latin typeface="+mn-lt"/>
                <a:cs typeface="Calibri"/>
              </a:rPr>
              <a:t>That make you smile </a:t>
            </a:r>
            <a:endParaRPr lang="en-US" sz="1400" dirty="0">
              <a:solidFill>
                <a:srgbClr val="000000"/>
              </a:solidFill>
              <a:latin typeface="+mn-lt"/>
            </a:endParaRPr>
          </a:p>
          <a:p>
            <a:pPr>
              <a:buFont typeface="Arial" panose="020B0604020202020204" pitchFamily="34" charset="0"/>
              <a:buChar char="•"/>
            </a:pPr>
            <a:r>
              <a:rPr lang="en-US" sz="1400" dirty="0">
                <a:solidFill>
                  <a:srgbClr val="000000"/>
                </a:solidFill>
                <a:latin typeface="+mn-lt"/>
                <a:cs typeface="Calibri"/>
              </a:rPr>
              <a:t>That are fun! </a:t>
            </a:r>
            <a:endParaRPr lang="en-US" sz="1400" dirty="0">
              <a:solidFill>
                <a:srgbClr val="000000"/>
              </a:solidFill>
              <a:latin typeface="+mn-lt"/>
            </a:endParaRPr>
          </a:p>
          <a:p>
            <a:pPr>
              <a:buFont typeface="Arial" panose="020B0604020202020204" pitchFamily="34" charset="0"/>
              <a:buChar char="•"/>
            </a:pPr>
            <a:r>
              <a:rPr lang="en-US" sz="1400" dirty="0">
                <a:solidFill>
                  <a:srgbClr val="000000"/>
                </a:solidFill>
                <a:latin typeface="+mn-lt"/>
                <a:cs typeface="Calibri"/>
              </a:rPr>
              <a:t>That you can do with friends and family</a:t>
            </a:r>
            <a:endParaRPr lang="en-US" sz="1400" b="0" i="0" u="none" strike="noStrike">
              <a:solidFill>
                <a:srgbClr val="000000"/>
              </a:solidFill>
              <a:effectLst/>
              <a:latin typeface="+mn-lt"/>
            </a:endParaRPr>
          </a:p>
          <a:p>
            <a:pPr>
              <a:buFont typeface="Arial" panose="020B0604020202020204" pitchFamily="34" charset="0"/>
              <a:buChar char="•"/>
            </a:pPr>
            <a:endParaRPr lang="en-US" sz="1400" dirty="0">
              <a:solidFill>
                <a:srgbClr val="000000"/>
              </a:solidFill>
              <a:latin typeface="+mn-lt"/>
            </a:endParaRPr>
          </a:p>
          <a:p>
            <a:r>
              <a:rPr lang="en-GB" sz="1400" dirty="0">
                <a:solidFill>
                  <a:srgbClr val="0563C1"/>
                </a:solidFill>
                <a:latin typeface="+mn-lt"/>
                <a:cs typeface="Segoe UI"/>
                <a:hlinkClick r:id="rId4"/>
              </a:rPr>
              <a:t>Click here for more information about how much movement children should be doing</a:t>
            </a:r>
            <a:endParaRPr lang="en-GB"/>
          </a:p>
          <a:p>
            <a:r>
              <a:rPr lang="en-GB" sz="1400" u="sng" dirty="0">
                <a:solidFill>
                  <a:srgbClr val="0563C1"/>
                </a:solidFill>
                <a:latin typeface="Calibri"/>
                <a:ea typeface="Calibri Light"/>
                <a:cs typeface="Calibri"/>
                <a:hlinkClick r:id="rId5"/>
              </a:rPr>
              <a:t>Click here for more information about how much movement adults should be doi</a:t>
            </a:r>
            <a:r>
              <a:rPr lang="en-GB" sz="1400" u="sng" dirty="0">
                <a:solidFill>
                  <a:srgbClr val="0563C1"/>
                </a:solidFill>
                <a:latin typeface="Calibri"/>
                <a:ea typeface="Calibri Light"/>
                <a:cs typeface="Calibri"/>
              </a:rPr>
              <a:t>ng</a:t>
            </a:r>
            <a:endParaRPr lang="en-GB" sz="1400">
              <a:solidFill>
                <a:srgbClr val="000000"/>
              </a:solidFill>
              <a:latin typeface="Calibri"/>
              <a:ea typeface="Calibri Light"/>
              <a:cs typeface="Calibri"/>
            </a:endParaRPr>
          </a:p>
          <a:p>
            <a:endParaRPr lang="en-GB" sz="1400" dirty="0">
              <a:solidFill>
                <a:srgbClr val="000000"/>
              </a:solidFill>
              <a:latin typeface="Calibri Light"/>
              <a:ea typeface="Calibri Light"/>
              <a:cs typeface="Segoe UI"/>
            </a:endParaRPr>
          </a:p>
          <a:p>
            <a:r>
              <a:rPr lang="en-GB" sz="1400" b="1" dirty="0">
                <a:solidFill>
                  <a:srgbClr val="00B0F0"/>
                </a:solidFill>
                <a:latin typeface="Calibri Light"/>
                <a:cs typeface="Segoe UI"/>
              </a:rPr>
              <a:t>Post Image: </a:t>
            </a:r>
            <a:endParaRPr lang="en-GB" sz="1400" b="1" dirty="0">
              <a:solidFill>
                <a:srgbClr val="00B0F0"/>
              </a:solidFill>
              <a:latin typeface="Calibri Light"/>
              <a:ea typeface="Calibri Light"/>
              <a:cs typeface="Segoe UI"/>
            </a:endParaRPr>
          </a:p>
          <a:p>
            <a:r>
              <a:rPr lang="en-GB" sz="1400" b="1" dirty="0">
                <a:solidFill>
                  <a:srgbClr val="00B0F0"/>
                </a:solidFill>
                <a:latin typeface="Calibri Light"/>
                <a:cs typeface="Segoe UI"/>
              </a:rPr>
              <a:t>- Click add image</a:t>
            </a:r>
            <a:endParaRPr lang="en-GB" sz="1400" dirty="0">
              <a:latin typeface="Calibri Light"/>
              <a:ea typeface="Calibri Light"/>
            </a:endParaRPr>
          </a:p>
          <a:p>
            <a:r>
              <a:rPr lang="en-GB" sz="1400" dirty="0">
                <a:latin typeface="Calibri Light"/>
                <a:cs typeface="Calibri"/>
              </a:rPr>
              <a:t>Right Click on the second image opposite, save  picture.  Go to the Image location on your drive and drag into the list image box on the </a:t>
            </a:r>
            <a:r>
              <a:rPr lang="en-GB" sz="1400" dirty="0" err="1">
                <a:latin typeface="Calibri Light"/>
                <a:cs typeface="Calibri"/>
              </a:rPr>
              <a:t>digibete</a:t>
            </a:r>
            <a:r>
              <a:rPr lang="en-GB" sz="1400" dirty="0">
                <a:latin typeface="Calibri Light"/>
                <a:cs typeface="Calibri"/>
              </a:rPr>
              <a:t> post </a:t>
            </a:r>
            <a:r>
              <a:rPr lang="en-GB" sz="1400" dirty="0">
                <a:solidFill>
                  <a:srgbClr val="000000"/>
                </a:solidFill>
                <a:latin typeface="Calibri Light"/>
                <a:cs typeface="Calibri"/>
              </a:rPr>
              <a:t>page.</a:t>
            </a:r>
            <a:r>
              <a:rPr lang="en-GB" sz="1400" dirty="0">
                <a:latin typeface="Calibri Light"/>
                <a:cs typeface="Calibri"/>
              </a:rPr>
              <a:t> </a:t>
            </a:r>
            <a:endParaRPr lang="en-GB" sz="1400" dirty="0">
              <a:latin typeface="Calibri Light"/>
              <a:ea typeface="Calibri Light"/>
            </a:endParaRPr>
          </a:p>
          <a:p>
            <a:endParaRPr lang="en-GB" sz="1400" b="1" dirty="0">
              <a:solidFill>
                <a:srgbClr val="00B0F0"/>
              </a:solidFill>
              <a:latin typeface="Calibri Light"/>
              <a:ea typeface="Calibri Light"/>
              <a:cs typeface="Segoe UI"/>
            </a:endParaRPr>
          </a:p>
          <a:p>
            <a:r>
              <a:rPr lang="en-GB" sz="1400" b="1" dirty="0">
                <a:solidFill>
                  <a:srgbClr val="00B0F0"/>
                </a:solidFill>
                <a:latin typeface="Calibri Light"/>
                <a:cs typeface="Segoe UI"/>
              </a:rPr>
              <a:t>Attachments or further reading: (Additional Files or links) </a:t>
            </a:r>
            <a:r>
              <a:rPr lang="en-GB" sz="1400" b="1" dirty="0">
                <a:solidFill>
                  <a:srgbClr val="00B0F0"/>
                </a:solidFill>
                <a:latin typeface="Calibri Light"/>
                <a:cs typeface="Calibri Light"/>
              </a:rPr>
              <a:t> </a:t>
            </a:r>
            <a:endParaRPr lang="en-GB" sz="1400" b="1" dirty="0">
              <a:solidFill>
                <a:srgbClr val="00B0F0"/>
              </a:solidFill>
              <a:latin typeface="Calibri Light"/>
              <a:ea typeface="Calibri Light"/>
              <a:cs typeface="Calibri Light"/>
            </a:endParaRPr>
          </a:p>
          <a:p>
            <a:r>
              <a:rPr lang="en-GB" sz="1400" dirty="0">
                <a:latin typeface="Calibri Light"/>
                <a:cs typeface="Calibri Light"/>
              </a:rPr>
              <a:t>- Download Newsletter one from the</a:t>
            </a:r>
            <a:r>
              <a:rPr lang="en-GB" sz="1400" dirty="0">
                <a:latin typeface="Calibri Light"/>
                <a:cs typeface="Calibri Light"/>
                <a:hlinkClick r:id="rId6">
                  <a:extLst>
                    <a:ext uri="{A12FA001-AC4F-418D-AE19-62706E023703}">
                      <ahyp:hlinkClr xmlns:ahyp="http://schemas.microsoft.com/office/drawing/2018/hyperlinkcolor" val="tx"/>
                    </a:ext>
                  </a:extLst>
                </a:hlinkClick>
              </a:rPr>
              <a:t> CYP Diabetes Network page </a:t>
            </a:r>
            <a:endParaRPr lang="en-GB" sz="1400" dirty="0">
              <a:latin typeface="Calibri Light"/>
              <a:ea typeface="Calibri Light"/>
              <a:cs typeface="Calibri Light"/>
            </a:endParaRPr>
          </a:p>
          <a:p>
            <a:r>
              <a:rPr lang="en-GB" sz="1400" dirty="0">
                <a:latin typeface="Calibri Light"/>
                <a:cs typeface="Calibri Light"/>
              </a:rPr>
              <a:t>- Click Add File, Name: Movement Newsletter 1</a:t>
            </a:r>
            <a:endParaRPr lang="en-GB" sz="1400" dirty="0">
              <a:latin typeface="Calibri Light"/>
              <a:ea typeface="Calibri Light"/>
              <a:cs typeface="Calibri Light"/>
            </a:endParaRPr>
          </a:p>
          <a:p>
            <a:r>
              <a:rPr lang="en-GB" sz="1400" dirty="0">
                <a:latin typeface="Calibri Light"/>
                <a:cs typeface="Calibri Light"/>
              </a:rPr>
              <a:t>- Drag and drop the file from the location you saved it on your drive </a:t>
            </a:r>
            <a:endParaRPr lang="en-GB" sz="1400" dirty="0">
              <a:latin typeface="Calibri Light"/>
              <a:ea typeface="Calibri Light"/>
              <a:cs typeface="Calibri Light"/>
            </a:endParaRPr>
          </a:p>
        </p:txBody>
      </p:sp>
      <p:sp>
        <p:nvSpPr>
          <p:cNvPr id="6" name="TextBox 5">
            <a:extLst>
              <a:ext uri="{FF2B5EF4-FFF2-40B4-BE49-F238E27FC236}">
                <a16:creationId xmlns:a16="http://schemas.microsoft.com/office/drawing/2014/main" id="{54789C18-7633-DFE8-6754-B8DA7887EAF4}"/>
              </a:ext>
            </a:extLst>
          </p:cNvPr>
          <p:cNvSpPr txBox="1"/>
          <p:nvPr/>
        </p:nvSpPr>
        <p:spPr>
          <a:xfrm>
            <a:off x="7417632" y="6015584"/>
            <a:ext cx="3694255" cy="584775"/>
          </a:xfrm>
          <a:prstGeom prst="rect">
            <a:avLst/>
          </a:prstGeom>
          <a:noFill/>
        </p:spPr>
        <p:txBody>
          <a:bodyPr wrap="square" lIns="91440" tIns="45720" rIns="91440" bIns="45720" anchor="t">
            <a:spAutoFit/>
          </a:bodyPr>
          <a:lstStyle/>
          <a:p>
            <a:r>
              <a:rPr lang="en-GB" sz="3200" dirty="0">
                <a:latin typeface="Calibri"/>
                <a:cs typeface="Arial"/>
              </a:rPr>
              <a:t>List Image </a:t>
            </a:r>
            <a:endParaRPr lang="en-GB" sz="3200" dirty="0"/>
          </a:p>
        </p:txBody>
      </p:sp>
      <p:sp>
        <p:nvSpPr>
          <p:cNvPr id="7" name="TextBox 6">
            <a:extLst>
              <a:ext uri="{FF2B5EF4-FFF2-40B4-BE49-F238E27FC236}">
                <a16:creationId xmlns:a16="http://schemas.microsoft.com/office/drawing/2014/main" id="{BD205B8B-01E1-372C-8322-B50D62885240}"/>
              </a:ext>
            </a:extLst>
          </p:cNvPr>
          <p:cNvSpPr txBox="1"/>
          <p:nvPr/>
        </p:nvSpPr>
        <p:spPr>
          <a:xfrm>
            <a:off x="10815312" y="2640408"/>
            <a:ext cx="3694255" cy="584775"/>
          </a:xfrm>
          <a:prstGeom prst="rect">
            <a:avLst/>
          </a:prstGeom>
          <a:noFill/>
        </p:spPr>
        <p:txBody>
          <a:bodyPr wrap="square" lIns="91440" tIns="45720" rIns="91440" bIns="45720" anchor="t">
            <a:spAutoFit/>
          </a:bodyPr>
          <a:lstStyle/>
          <a:p>
            <a:r>
              <a:rPr lang="en-GB" sz="3200" dirty="0">
                <a:latin typeface="Calibri"/>
                <a:cs typeface="Arial"/>
              </a:rPr>
              <a:t>Post Image  1 </a:t>
            </a:r>
            <a:endParaRPr lang="en-GB" sz="3200" dirty="0"/>
          </a:p>
        </p:txBody>
      </p:sp>
      <p:sp>
        <p:nvSpPr>
          <p:cNvPr id="8" name="TextBox 7">
            <a:extLst>
              <a:ext uri="{FF2B5EF4-FFF2-40B4-BE49-F238E27FC236}">
                <a16:creationId xmlns:a16="http://schemas.microsoft.com/office/drawing/2014/main" id="{B731A78D-1DD8-2B10-E261-213E3E9013A3}"/>
              </a:ext>
            </a:extLst>
          </p:cNvPr>
          <p:cNvSpPr txBox="1"/>
          <p:nvPr/>
        </p:nvSpPr>
        <p:spPr>
          <a:xfrm>
            <a:off x="10915229" y="6167351"/>
            <a:ext cx="3694255" cy="584775"/>
          </a:xfrm>
          <a:prstGeom prst="rect">
            <a:avLst/>
          </a:prstGeom>
          <a:noFill/>
        </p:spPr>
        <p:txBody>
          <a:bodyPr wrap="square" lIns="91440" tIns="45720" rIns="91440" bIns="45720" anchor="t">
            <a:spAutoFit/>
          </a:bodyPr>
          <a:lstStyle/>
          <a:p>
            <a:r>
              <a:rPr lang="en-GB" sz="3200" dirty="0">
                <a:latin typeface="Calibri"/>
                <a:cs typeface="Arial"/>
              </a:rPr>
              <a:t>Post Image  2 </a:t>
            </a:r>
            <a:endParaRPr lang="en-GB" sz="3200" dirty="0"/>
          </a:p>
        </p:txBody>
      </p:sp>
      <p:grpSp>
        <p:nvGrpSpPr>
          <p:cNvPr id="14" name="Group 2">
            <a:extLst>
              <a:ext uri="{FF2B5EF4-FFF2-40B4-BE49-F238E27FC236}">
                <a16:creationId xmlns:a16="http://schemas.microsoft.com/office/drawing/2014/main" id="{7F986438-61E5-8103-D452-51DBFA6615AF}"/>
              </a:ext>
            </a:extLst>
          </p:cNvPr>
          <p:cNvGrpSpPr/>
          <p:nvPr/>
        </p:nvGrpSpPr>
        <p:grpSpPr>
          <a:xfrm>
            <a:off x="15655" y="-315"/>
            <a:ext cx="18288001" cy="1772274"/>
            <a:chOff x="352471" y="354828"/>
            <a:chExt cx="3426704" cy="521320"/>
          </a:xfrm>
          <a:solidFill>
            <a:srgbClr val="F99FD9"/>
          </a:solidFill>
        </p:grpSpPr>
        <p:sp>
          <p:nvSpPr>
            <p:cNvPr id="13" name="Freeform 3">
              <a:extLst>
                <a:ext uri="{FF2B5EF4-FFF2-40B4-BE49-F238E27FC236}">
                  <a16:creationId xmlns:a16="http://schemas.microsoft.com/office/drawing/2014/main" id="{82F528BF-E37F-C1A9-1D00-ADA2537C8DF3}"/>
                </a:ext>
              </a:extLst>
            </p:cNvPr>
            <p:cNvSpPr/>
            <p:nvPr/>
          </p:nvSpPr>
          <p:spPr>
            <a:xfrm>
              <a:off x="352471" y="354828"/>
              <a:ext cx="3426704" cy="521320"/>
            </a:xfrm>
            <a:custGeom>
              <a:avLst/>
              <a:gdLst/>
              <a:ahLst/>
              <a:cxnLst/>
              <a:rect l="l" t="t" r="r" b="b"/>
              <a:pathLst>
                <a:path w="4474246" h="625967">
                  <a:moveTo>
                    <a:pt x="0" y="0"/>
                  </a:moveTo>
                  <a:lnTo>
                    <a:pt x="4474246" y="0"/>
                  </a:lnTo>
                  <a:lnTo>
                    <a:pt x="4474246" y="625967"/>
                  </a:lnTo>
                  <a:lnTo>
                    <a:pt x="0" y="625967"/>
                  </a:lnTo>
                  <a:close/>
                </a:path>
              </a:pathLst>
            </a:custGeom>
            <a:solidFill>
              <a:srgbClr val="F58284"/>
            </a:solidFill>
          </p:spPr>
          <p:txBody>
            <a:bodyPr lIns="91440" tIns="45720" rIns="91440" bIns="45720" anchor="t"/>
            <a:lstStyle/>
            <a:p>
              <a:pPr>
                <a:defRPr/>
              </a:pPr>
              <a:r>
                <a:rPr lang="en-GB" sz="9600" dirty="0" err="1">
                  <a:latin typeface="Cabin Sketch"/>
                  <a:cs typeface="Arial"/>
                </a:rPr>
                <a:t>Digibete</a:t>
              </a:r>
              <a:r>
                <a:rPr lang="en-GB" sz="9600" dirty="0">
                  <a:latin typeface="Cabin Sketch"/>
                  <a:cs typeface="Arial"/>
                </a:rPr>
                <a:t>/Social media month 1</a:t>
              </a:r>
              <a:endParaRPr lang="en-GB" sz="9600" dirty="0">
                <a:latin typeface="Cabin Sketch"/>
              </a:endParaRPr>
            </a:p>
          </p:txBody>
        </p:sp>
      </p:grpSp>
      <p:pic>
        <p:nvPicPr>
          <p:cNvPr id="16" name="Picture 15" descr="A cartoon of a person holding a shovel and a bucket of gardening tools&#10;&#10;Description automatically generated">
            <a:extLst>
              <a:ext uri="{FF2B5EF4-FFF2-40B4-BE49-F238E27FC236}">
                <a16:creationId xmlns:a16="http://schemas.microsoft.com/office/drawing/2014/main" id="{BEB3EA15-53B9-2425-5FC9-0488FD52FB24}"/>
              </a:ext>
            </a:extLst>
          </p:cNvPr>
          <p:cNvPicPr>
            <a:picLocks noChangeAspect="1"/>
          </p:cNvPicPr>
          <p:nvPr/>
        </p:nvPicPr>
        <p:blipFill>
          <a:blip r:embed="rId7"/>
          <a:stretch>
            <a:fillRect/>
          </a:stretch>
        </p:blipFill>
        <p:spPr>
          <a:xfrm>
            <a:off x="8269536" y="3469316"/>
            <a:ext cx="9144000" cy="2301766"/>
          </a:xfrm>
          <a:prstGeom prst="rect">
            <a:avLst/>
          </a:prstGeom>
        </p:spPr>
      </p:pic>
      <p:pic>
        <p:nvPicPr>
          <p:cNvPr id="17" name="Picture 16" descr="A Before-School Exercise Program May Help Children Thrive - The New ...">
            <a:extLst>
              <a:ext uri="{FF2B5EF4-FFF2-40B4-BE49-F238E27FC236}">
                <a16:creationId xmlns:a16="http://schemas.microsoft.com/office/drawing/2014/main" id="{CDE0FBE9-2D77-60E9-9568-82BF1BE28376}"/>
              </a:ext>
            </a:extLst>
          </p:cNvPr>
          <p:cNvPicPr>
            <a:picLocks noChangeAspect="1"/>
          </p:cNvPicPr>
          <p:nvPr/>
        </p:nvPicPr>
        <p:blipFill>
          <a:blip r:embed="rId8"/>
          <a:stretch>
            <a:fillRect/>
          </a:stretch>
        </p:blipFill>
        <p:spPr>
          <a:xfrm>
            <a:off x="7345496" y="6721889"/>
            <a:ext cx="3569464" cy="2379196"/>
          </a:xfrm>
          <a:prstGeom prst="rect">
            <a:avLst/>
          </a:prstGeom>
        </p:spPr>
      </p:pic>
      <p:pic>
        <p:nvPicPr>
          <p:cNvPr id="19" name="Picture 18" descr="A cartoon of a brown animal&#10;&#10;Description automatically generated">
            <a:extLst>
              <a:ext uri="{FF2B5EF4-FFF2-40B4-BE49-F238E27FC236}">
                <a16:creationId xmlns:a16="http://schemas.microsoft.com/office/drawing/2014/main" id="{EEF767FC-E58E-9B6F-F7EF-3A617D548886}"/>
              </a:ext>
            </a:extLst>
          </p:cNvPr>
          <p:cNvPicPr>
            <a:picLocks noChangeAspect="1"/>
          </p:cNvPicPr>
          <p:nvPr/>
        </p:nvPicPr>
        <p:blipFill>
          <a:blip r:embed="rId9"/>
          <a:stretch>
            <a:fillRect/>
          </a:stretch>
        </p:blipFill>
        <p:spPr>
          <a:xfrm>
            <a:off x="10913584" y="6743649"/>
            <a:ext cx="7532784" cy="2914064"/>
          </a:xfrm>
          <a:prstGeom prst="rect">
            <a:avLst/>
          </a:prstGeom>
        </p:spPr>
      </p:pic>
    </p:spTree>
    <p:extLst>
      <p:ext uri="{BB962C8B-B14F-4D97-AF65-F5344CB8AC3E}">
        <p14:creationId xmlns:p14="http://schemas.microsoft.com/office/powerpoint/2010/main" val="404751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03B44-60F0-9188-FDD9-11D07405EEDC}"/>
              </a:ext>
            </a:extLst>
          </p:cNvPr>
          <p:cNvSpPr txBox="1"/>
          <p:nvPr/>
        </p:nvSpPr>
        <p:spPr>
          <a:xfrm>
            <a:off x="221832" y="2110337"/>
            <a:ext cx="178852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Calibri"/>
                <a:cs typeface="Segoe UI"/>
              </a:rPr>
              <a:t>Below are 3 posts for the health promotion Topic of movement. Each newsletter has a picture for the list image and an image for the content  Below are instructions for </a:t>
            </a:r>
            <a:r>
              <a:rPr lang="en-GB" sz="1400" err="1">
                <a:latin typeface="Calibri"/>
                <a:cs typeface="Segoe UI"/>
              </a:rPr>
              <a:t>digibete</a:t>
            </a:r>
            <a:r>
              <a:rPr lang="en-GB" sz="1400" dirty="0">
                <a:latin typeface="Calibri"/>
                <a:cs typeface="Segoe UI"/>
              </a:rPr>
              <a:t>, </a:t>
            </a:r>
            <a:r>
              <a:rPr lang="en-GB" sz="1400" dirty="0">
                <a:latin typeface="Calibri"/>
                <a:cs typeface="Calibri"/>
              </a:rPr>
              <a:t>These should be posted to </a:t>
            </a:r>
            <a:r>
              <a:rPr lang="en-GB" sz="1400" err="1">
                <a:latin typeface="Calibri"/>
                <a:cs typeface="Calibri"/>
              </a:rPr>
              <a:t>Digibete</a:t>
            </a:r>
            <a:r>
              <a:rPr lang="en-GB" sz="1400" dirty="0">
                <a:latin typeface="Calibri"/>
                <a:cs typeface="Calibri"/>
              </a:rPr>
              <a:t> in month intervals. </a:t>
            </a:r>
            <a:r>
              <a:rPr lang="en-US" sz="1400" dirty="0">
                <a:latin typeface="Calibri"/>
                <a:cs typeface="Calibri"/>
              </a:rPr>
              <a:t>Link to </a:t>
            </a:r>
            <a:r>
              <a:rPr lang="en-US" sz="1400" err="1">
                <a:latin typeface="Calibri"/>
                <a:cs typeface="Calibri"/>
              </a:rPr>
              <a:t>digibete</a:t>
            </a:r>
            <a:r>
              <a:rPr lang="en-US" sz="1400" dirty="0">
                <a:latin typeface="Calibri"/>
                <a:cs typeface="Calibri"/>
              </a:rPr>
              <a:t> app: </a:t>
            </a:r>
            <a:r>
              <a:rPr lang="en-US" sz="1400" dirty="0">
                <a:latin typeface="Calibri"/>
                <a:cs typeface="Calibri"/>
                <a:hlinkClick r:id="rId3"/>
              </a:rPr>
              <a:t>https://app.digibete.org/login</a:t>
            </a:r>
            <a:r>
              <a:rPr lang="en-GB" sz="1400" dirty="0">
                <a:latin typeface="Calibri"/>
                <a:cs typeface="Calibri"/>
              </a:rPr>
              <a:t> You can do these all at the same time and schedule a time for them to be posted.   If not using </a:t>
            </a:r>
            <a:r>
              <a:rPr lang="en-GB" sz="1400" err="1">
                <a:latin typeface="Calibri"/>
                <a:cs typeface="Calibri"/>
              </a:rPr>
              <a:t>digibete</a:t>
            </a:r>
            <a:r>
              <a:rPr lang="en-GB" sz="1400" dirty="0">
                <a:latin typeface="Calibri"/>
                <a:cs typeface="Calibri"/>
              </a:rPr>
              <a:t> the app the content and images here can be used for any social media. </a:t>
            </a:r>
          </a:p>
        </p:txBody>
      </p:sp>
      <p:sp>
        <p:nvSpPr>
          <p:cNvPr id="5" name="TextBox 4">
            <a:extLst>
              <a:ext uri="{FF2B5EF4-FFF2-40B4-BE49-F238E27FC236}">
                <a16:creationId xmlns:a16="http://schemas.microsoft.com/office/drawing/2014/main" id="{C6A9A3CF-8BD7-6269-C0E0-10B6D89D38A2}"/>
              </a:ext>
            </a:extLst>
          </p:cNvPr>
          <p:cNvSpPr txBox="1"/>
          <p:nvPr/>
        </p:nvSpPr>
        <p:spPr>
          <a:xfrm>
            <a:off x="221832" y="2851716"/>
            <a:ext cx="6963111"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solidFill>
                  <a:srgbClr val="00B0F0"/>
                </a:solidFill>
                <a:latin typeface="Calibri Light"/>
                <a:cs typeface="Segoe UI"/>
              </a:rPr>
              <a:t>News Title:</a:t>
            </a:r>
            <a:r>
              <a:rPr lang="en-GB" sz="1400" dirty="0">
                <a:latin typeface="Calibri Light"/>
                <a:cs typeface="Segoe UI"/>
              </a:rPr>
              <a:t>  </a:t>
            </a:r>
            <a:r>
              <a:rPr lang="en-GB" sz="1400" dirty="0">
                <a:latin typeface="Calibri Light"/>
                <a:cs typeface="Calibri"/>
              </a:rPr>
              <a:t> </a:t>
            </a:r>
            <a:endParaRPr lang="en-US" sz="1400" dirty="0">
              <a:latin typeface="Calibri Light"/>
              <a:ea typeface="Calibri Light"/>
            </a:endParaRPr>
          </a:p>
          <a:p>
            <a:r>
              <a:rPr lang="en-GB" sz="1400" dirty="0">
                <a:latin typeface="Calibri Light"/>
                <a:cs typeface="Segoe UI"/>
              </a:rPr>
              <a:t>What</a:t>
            </a:r>
            <a:r>
              <a:rPr lang="en-GB" sz="1400" dirty="0">
                <a:solidFill>
                  <a:srgbClr val="000000"/>
                </a:solidFill>
                <a:latin typeface="Calibri Light"/>
                <a:cs typeface="Segoe UI"/>
              </a:rPr>
              <a:t> stops you from moving more </a:t>
            </a:r>
            <a:r>
              <a:rPr lang="en-GB" sz="1400" dirty="0">
                <a:solidFill>
                  <a:srgbClr val="000000"/>
                </a:solidFill>
                <a:latin typeface="Calibri Light"/>
                <a:cs typeface="Calibri"/>
              </a:rPr>
              <a:t> - </a:t>
            </a:r>
            <a:r>
              <a:rPr lang="en-GB" sz="1400" dirty="0">
                <a:solidFill>
                  <a:srgbClr val="000000"/>
                </a:solidFill>
                <a:latin typeface="Calibri Light"/>
                <a:cs typeface="Segoe UI"/>
              </a:rPr>
              <a:t>Healthy Lifestyles Campaign</a:t>
            </a:r>
            <a:endParaRPr lang="en-GB" sz="1400">
              <a:solidFill>
                <a:srgbClr val="000000"/>
              </a:solidFill>
              <a:latin typeface="Calibri Light"/>
              <a:cs typeface="Calibri"/>
            </a:endParaRPr>
          </a:p>
          <a:p>
            <a:endParaRPr lang="en-GB" sz="1400" dirty="0">
              <a:latin typeface="Calibri Light"/>
              <a:cs typeface="Calibri"/>
            </a:endParaRPr>
          </a:p>
          <a:p>
            <a:r>
              <a:rPr lang="en-GB" sz="1400" b="1" dirty="0">
                <a:solidFill>
                  <a:srgbClr val="00B0F0"/>
                </a:solidFill>
                <a:latin typeface="Calibri Light"/>
                <a:cs typeface="Segoe UI"/>
              </a:rPr>
              <a:t>List Image</a:t>
            </a:r>
            <a:r>
              <a:rPr lang="en-GB" sz="1400" dirty="0">
                <a:latin typeface="Calibri Light"/>
                <a:cs typeface="Segoe UI"/>
              </a:rPr>
              <a:t> </a:t>
            </a:r>
            <a:r>
              <a:rPr lang="en-GB" sz="1400" dirty="0">
                <a:latin typeface="Calibri Light"/>
                <a:cs typeface="Calibri"/>
              </a:rPr>
              <a:t> </a:t>
            </a:r>
            <a:endParaRPr lang="en-GB" sz="1400" dirty="0">
              <a:latin typeface="Calibri Light"/>
              <a:ea typeface="Calibri Light"/>
              <a:cs typeface="Calibri"/>
            </a:endParaRPr>
          </a:p>
          <a:p>
            <a:r>
              <a:rPr lang="en-GB" sz="1400" dirty="0">
                <a:latin typeface="Calibri Light"/>
                <a:cs typeface="Segoe UI"/>
              </a:rPr>
              <a:t>Right Click on the image opposite, save  picture.  Go to the Image location and drag into the list image box. </a:t>
            </a:r>
            <a:endParaRPr lang="en-GB" sz="1400" dirty="0">
              <a:latin typeface="Calibri Light"/>
              <a:ea typeface="Calibri Light"/>
              <a:cs typeface="Segoe UI"/>
            </a:endParaRPr>
          </a:p>
          <a:p>
            <a:endParaRPr lang="en-GB" sz="1400" dirty="0">
              <a:latin typeface="Calibri Light"/>
              <a:ea typeface="Calibri Light"/>
              <a:cs typeface="Segoe UI"/>
            </a:endParaRPr>
          </a:p>
          <a:p>
            <a:r>
              <a:rPr lang="en-GB" sz="1400" b="1" dirty="0">
                <a:solidFill>
                  <a:srgbClr val="00B0F0"/>
                </a:solidFill>
                <a:latin typeface="Calibri Light"/>
                <a:cs typeface="Segoe UI"/>
              </a:rPr>
              <a:t>Content: (click add text and copy and paste below) </a:t>
            </a:r>
            <a:r>
              <a:rPr lang="en-GB" sz="1400" dirty="0">
                <a:solidFill>
                  <a:srgbClr val="00B0F0"/>
                </a:solidFill>
                <a:latin typeface="Calibri Light"/>
                <a:cs typeface="Calibri"/>
              </a:rPr>
              <a:t> </a:t>
            </a:r>
          </a:p>
          <a:p>
            <a:r>
              <a:rPr lang="en-GB" sz="1400" b="0" i="0" dirty="0">
                <a:solidFill>
                  <a:srgbClr val="000000"/>
                </a:solidFill>
                <a:effectLst/>
                <a:latin typeface="+mn-lt"/>
                <a:cs typeface="Arial"/>
              </a:rPr>
              <a:t>For the next 3 months we are focusing on </a:t>
            </a:r>
            <a:r>
              <a:rPr lang="en-GB" sz="1400" dirty="0">
                <a:solidFill>
                  <a:srgbClr val="000000"/>
                </a:solidFill>
                <a:latin typeface="+mn-lt"/>
                <a:cs typeface="Arial"/>
              </a:rPr>
              <a:t>movement, benefits and tips</a:t>
            </a:r>
            <a:endParaRPr lang="en-GB" sz="1400" dirty="0">
              <a:solidFill>
                <a:srgbClr val="000000"/>
              </a:solidFill>
              <a:latin typeface="+mn-lt"/>
              <a:ea typeface="Calibri Light"/>
              <a:cs typeface="Arial"/>
            </a:endParaRPr>
          </a:p>
          <a:p>
            <a:pPr algn="ctr"/>
            <a:r>
              <a:rPr lang="en-GB" sz="1400" b="1" dirty="0">
                <a:latin typeface="+mn-lt"/>
                <a:cs typeface="Calibri"/>
              </a:rPr>
              <a:t>Reasons why you are not moving enough</a:t>
            </a:r>
          </a:p>
          <a:p>
            <a:pPr marL="342900" indent="-342900">
              <a:buAutoNum type="arabicParenR"/>
            </a:pPr>
            <a:r>
              <a:rPr lang="en-GB" sz="1400" dirty="0">
                <a:latin typeface="+mn-lt"/>
                <a:cs typeface="Calibri"/>
              </a:rPr>
              <a:t>The weather; it is cold, its dark and its always raining</a:t>
            </a:r>
            <a:endParaRPr lang="en-GB" dirty="0"/>
          </a:p>
          <a:p>
            <a:r>
              <a:rPr lang="en-GB" sz="1400" dirty="0">
                <a:latin typeface="Calibri"/>
                <a:cs typeface="Calibri"/>
              </a:rPr>
              <a:t>Ideas: </a:t>
            </a:r>
            <a:r>
              <a:rPr lang="en-GB" sz="1400" dirty="0">
                <a:latin typeface="Calibri"/>
                <a:cs typeface="Calibri"/>
                <a:hlinkClick r:id="rId4"/>
              </a:rPr>
              <a:t>Click here for indoor activities</a:t>
            </a:r>
            <a:r>
              <a:rPr lang="en-GB" sz="1400" dirty="0">
                <a:latin typeface="Calibri"/>
                <a:cs typeface="Calibri"/>
              </a:rPr>
              <a:t> , House work, Climbing the stairs, Wii fit, The gym </a:t>
            </a:r>
            <a:endParaRPr lang="en-GB" sz="1400" dirty="0">
              <a:cs typeface="Calibri"/>
            </a:endParaRPr>
          </a:p>
          <a:p>
            <a:r>
              <a:rPr lang="en-GB" sz="1400" dirty="0">
                <a:latin typeface="Calibri"/>
                <a:ea typeface="Calibri Light"/>
                <a:cs typeface="Calibri"/>
              </a:rPr>
              <a:t>2) The gym is too expensive!</a:t>
            </a:r>
            <a:endParaRPr lang="en-GB" sz="1400" dirty="0">
              <a:ea typeface="Calibri Light"/>
              <a:cs typeface="Calibri"/>
            </a:endParaRPr>
          </a:p>
          <a:p>
            <a:r>
              <a:rPr lang="en-GB" sz="1400">
                <a:latin typeface="Calibri"/>
                <a:ea typeface="Calibri Light"/>
                <a:cs typeface="Calibri"/>
              </a:rPr>
              <a:t>Ideas: Running is free: google Couch-to-5k or Park Run, Visit the park , Bike </a:t>
            </a:r>
            <a:r>
              <a:rPr lang="en-GB" sz="1400" dirty="0">
                <a:latin typeface="Calibri"/>
                <a:ea typeface="Calibri Light"/>
                <a:cs typeface="Calibri"/>
              </a:rPr>
              <a:t>rides, Volunteering </a:t>
            </a:r>
            <a:endParaRPr lang="en-GB" dirty="0"/>
          </a:p>
          <a:p>
            <a:r>
              <a:rPr lang="en-GB" sz="1400" dirty="0">
                <a:latin typeface="Calibri"/>
                <a:ea typeface="Calibri Light"/>
                <a:cs typeface="Calibri"/>
              </a:rPr>
              <a:t>3) I'm too busy! </a:t>
            </a:r>
            <a:endParaRPr lang="en-GB" sz="1400" dirty="0">
              <a:ea typeface="Calibri Light"/>
              <a:cs typeface="Calibri"/>
            </a:endParaRPr>
          </a:p>
          <a:p>
            <a:r>
              <a:rPr lang="en-GB" sz="1400" dirty="0">
                <a:latin typeface="Calibri"/>
                <a:ea typeface="Calibri Light"/>
                <a:cs typeface="Calibri"/>
              </a:rPr>
              <a:t>Ideas: Active travel (walk, run or cycle to work /school / college), Get a step counter and see what a different hourly breaks can make, Take the stairs, Activities with friends </a:t>
            </a:r>
            <a:endParaRPr lang="en-GB" sz="1400" dirty="0">
              <a:ea typeface="Calibri Light"/>
              <a:cs typeface="Calibri"/>
            </a:endParaRPr>
          </a:p>
          <a:p>
            <a:pPr marL="285750" indent="-285750">
              <a:buAutoNum type="arabicParenR"/>
            </a:pPr>
            <a:endParaRPr lang="en-GB" sz="1400" dirty="0">
              <a:ea typeface="Calibri Light"/>
              <a:cs typeface="Calibri"/>
            </a:endParaRPr>
          </a:p>
          <a:p>
            <a:endParaRPr lang="en-GB" sz="1400" b="1" i="0" u="none" strike="noStrike" dirty="0">
              <a:solidFill>
                <a:srgbClr val="000000"/>
              </a:solidFill>
              <a:effectLst/>
              <a:latin typeface="+mn-lt"/>
              <a:cs typeface="Calibri"/>
            </a:endParaRPr>
          </a:p>
          <a:p>
            <a:endParaRPr lang="en-GB" sz="1400" dirty="0">
              <a:solidFill>
                <a:srgbClr val="000000"/>
              </a:solidFill>
              <a:latin typeface="Calibri Light"/>
              <a:cs typeface="Segoe UI"/>
            </a:endParaRPr>
          </a:p>
          <a:p>
            <a:r>
              <a:rPr lang="en-GB" sz="1400" b="1" dirty="0">
                <a:solidFill>
                  <a:srgbClr val="00B0F0"/>
                </a:solidFill>
                <a:latin typeface="Calibri Light"/>
                <a:cs typeface="Segoe UI"/>
              </a:rPr>
              <a:t>Post Image: </a:t>
            </a:r>
            <a:endParaRPr lang="en-GB" sz="1400" b="1" dirty="0">
              <a:solidFill>
                <a:srgbClr val="00B0F0"/>
              </a:solidFill>
              <a:latin typeface="Calibri Light"/>
              <a:ea typeface="Calibri Light"/>
              <a:cs typeface="Segoe UI"/>
            </a:endParaRPr>
          </a:p>
          <a:p>
            <a:r>
              <a:rPr lang="en-GB" sz="1400" b="1" dirty="0">
                <a:solidFill>
                  <a:srgbClr val="00B0F0"/>
                </a:solidFill>
                <a:latin typeface="Calibri Light"/>
                <a:cs typeface="Segoe UI"/>
              </a:rPr>
              <a:t>- Click add image</a:t>
            </a:r>
            <a:endParaRPr lang="en-GB" sz="1400" dirty="0">
              <a:latin typeface="Calibri Light"/>
              <a:ea typeface="Calibri Light"/>
            </a:endParaRPr>
          </a:p>
          <a:p>
            <a:r>
              <a:rPr lang="en-GB" sz="1400" dirty="0">
                <a:latin typeface="Calibri Light"/>
                <a:cs typeface="Calibri"/>
              </a:rPr>
              <a:t>Right Click on the second image opposite, save  picture.  Go to the Image location on your drive and drag into the list image box on the </a:t>
            </a:r>
            <a:r>
              <a:rPr lang="en-GB" sz="1400" dirty="0" err="1">
                <a:latin typeface="Calibri Light"/>
                <a:cs typeface="Calibri"/>
              </a:rPr>
              <a:t>digibete</a:t>
            </a:r>
            <a:r>
              <a:rPr lang="en-GB" sz="1400" dirty="0">
                <a:latin typeface="Calibri Light"/>
                <a:cs typeface="Calibri"/>
              </a:rPr>
              <a:t> post </a:t>
            </a:r>
            <a:r>
              <a:rPr lang="en-GB" sz="1400" dirty="0">
                <a:solidFill>
                  <a:srgbClr val="000000"/>
                </a:solidFill>
                <a:latin typeface="Calibri Light"/>
                <a:cs typeface="Calibri"/>
              </a:rPr>
              <a:t>page.</a:t>
            </a:r>
            <a:r>
              <a:rPr lang="en-GB" sz="1400" dirty="0">
                <a:latin typeface="Calibri Light"/>
                <a:cs typeface="Calibri"/>
              </a:rPr>
              <a:t> </a:t>
            </a:r>
            <a:endParaRPr lang="en-GB" sz="1400" dirty="0">
              <a:latin typeface="Calibri Light"/>
              <a:ea typeface="Calibri Light"/>
            </a:endParaRPr>
          </a:p>
          <a:p>
            <a:endParaRPr lang="en-GB" sz="1400" b="1" dirty="0">
              <a:solidFill>
                <a:srgbClr val="00B0F0"/>
              </a:solidFill>
              <a:latin typeface="Calibri Light"/>
              <a:ea typeface="Calibri Light"/>
              <a:cs typeface="Segoe UI"/>
            </a:endParaRPr>
          </a:p>
          <a:p>
            <a:r>
              <a:rPr lang="en-GB" sz="1400" b="1" dirty="0">
                <a:solidFill>
                  <a:srgbClr val="00B0F0"/>
                </a:solidFill>
                <a:latin typeface="Calibri Light"/>
                <a:cs typeface="Segoe UI"/>
              </a:rPr>
              <a:t>Attachments or further reading: (Additional Files or links) </a:t>
            </a:r>
            <a:r>
              <a:rPr lang="en-GB" sz="1400" b="1" dirty="0">
                <a:solidFill>
                  <a:srgbClr val="00B0F0"/>
                </a:solidFill>
                <a:latin typeface="Calibri Light"/>
                <a:cs typeface="Calibri Light"/>
              </a:rPr>
              <a:t> </a:t>
            </a:r>
            <a:endParaRPr lang="en-GB" sz="1400" b="1" dirty="0">
              <a:solidFill>
                <a:srgbClr val="00B0F0"/>
              </a:solidFill>
              <a:latin typeface="Calibri Light"/>
              <a:ea typeface="Calibri Light"/>
              <a:cs typeface="Calibri Light"/>
            </a:endParaRPr>
          </a:p>
          <a:p>
            <a:r>
              <a:rPr lang="en-GB" sz="1400" dirty="0">
                <a:latin typeface="Calibri Light"/>
                <a:cs typeface="Calibri Light"/>
              </a:rPr>
              <a:t>- Download Newsletter one from the</a:t>
            </a:r>
            <a:r>
              <a:rPr lang="en-GB" sz="1400" dirty="0">
                <a:latin typeface="Calibri Light"/>
                <a:cs typeface="Calibri Light"/>
                <a:hlinkClick r:id="rId5">
                  <a:extLst>
                    <a:ext uri="{A12FA001-AC4F-418D-AE19-62706E023703}">
                      <ahyp:hlinkClr xmlns:ahyp="http://schemas.microsoft.com/office/drawing/2018/hyperlinkcolor" val="tx"/>
                    </a:ext>
                  </a:extLst>
                </a:hlinkClick>
              </a:rPr>
              <a:t> CYP Diabetes Network page </a:t>
            </a:r>
            <a:endParaRPr lang="en-GB" sz="1400" dirty="0">
              <a:latin typeface="Calibri Light"/>
              <a:ea typeface="Calibri Light"/>
              <a:cs typeface="Calibri Light"/>
            </a:endParaRPr>
          </a:p>
          <a:p>
            <a:r>
              <a:rPr lang="en-GB" sz="1400" dirty="0">
                <a:latin typeface="Calibri Light"/>
                <a:cs typeface="Calibri Light"/>
              </a:rPr>
              <a:t>- Click Add File, Name: Movement Newsletter 2</a:t>
            </a:r>
            <a:endParaRPr lang="en-GB" sz="1400" dirty="0">
              <a:latin typeface="Calibri Light"/>
              <a:ea typeface="Calibri Light"/>
              <a:cs typeface="Calibri Light"/>
            </a:endParaRPr>
          </a:p>
          <a:p>
            <a:r>
              <a:rPr lang="en-GB" sz="1400" dirty="0">
                <a:latin typeface="Calibri Light"/>
                <a:cs typeface="Calibri Light"/>
              </a:rPr>
              <a:t>- Drag and drop the file from the location you saved it on your drive </a:t>
            </a:r>
            <a:endParaRPr lang="en-GB" sz="1400" dirty="0">
              <a:latin typeface="Calibri Light"/>
              <a:ea typeface="Calibri Light"/>
              <a:cs typeface="Calibri Light"/>
            </a:endParaRPr>
          </a:p>
        </p:txBody>
      </p:sp>
      <p:sp>
        <p:nvSpPr>
          <p:cNvPr id="6" name="TextBox 5">
            <a:extLst>
              <a:ext uri="{FF2B5EF4-FFF2-40B4-BE49-F238E27FC236}">
                <a16:creationId xmlns:a16="http://schemas.microsoft.com/office/drawing/2014/main" id="{54789C18-7633-DFE8-6754-B8DA7887EAF4}"/>
              </a:ext>
            </a:extLst>
          </p:cNvPr>
          <p:cNvSpPr txBox="1"/>
          <p:nvPr/>
        </p:nvSpPr>
        <p:spPr>
          <a:xfrm>
            <a:off x="7417632" y="6015584"/>
            <a:ext cx="3694255" cy="584775"/>
          </a:xfrm>
          <a:prstGeom prst="rect">
            <a:avLst/>
          </a:prstGeom>
          <a:noFill/>
        </p:spPr>
        <p:txBody>
          <a:bodyPr wrap="square" lIns="91440" tIns="45720" rIns="91440" bIns="45720" anchor="t">
            <a:spAutoFit/>
          </a:bodyPr>
          <a:lstStyle/>
          <a:p>
            <a:r>
              <a:rPr lang="en-GB" sz="3200" dirty="0">
                <a:latin typeface="Calibri"/>
                <a:cs typeface="Arial"/>
              </a:rPr>
              <a:t>List Image </a:t>
            </a:r>
            <a:endParaRPr lang="en-GB" sz="3200" dirty="0"/>
          </a:p>
        </p:txBody>
      </p:sp>
      <p:sp>
        <p:nvSpPr>
          <p:cNvPr id="7" name="TextBox 6">
            <a:extLst>
              <a:ext uri="{FF2B5EF4-FFF2-40B4-BE49-F238E27FC236}">
                <a16:creationId xmlns:a16="http://schemas.microsoft.com/office/drawing/2014/main" id="{BD205B8B-01E1-372C-8322-B50D62885240}"/>
              </a:ext>
            </a:extLst>
          </p:cNvPr>
          <p:cNvSpPr txBox="1"/>
          <p:nvPr/>
        </p:nvSpPr>
        <p:spPr>
          <a:xfrm>
            <a:off x="10815312" y="2640408"/>
            <a:ext cx="3694255" cy="584775"/>
          </a:xfrm>
          <a:prstGeom prst="rect">
            <a:avLst/>
          </a:prstGeom>
          <a:noFill/>
        </p:spPr>
        <p:txBody>
          <a:bodyPr wrap="square" lIns="91440" tIns="45720" rIns="91440" bIns="45720" anchor="t">
            <a:spAutoFit/>
          </a:bodyPr>
          <a:lstStyle/>
          <a:p>
            <a:r>
              <a:rPr lang="en-GB" sz="3200" dirty="0">
                <a:latin typeface="Calibri"/>
                <a:cs typeface="Arial"/>
              </a:rPr>
              <a:t>Post Image  1 </a:t>
            </a:r>
            <a:endParaRPr lang="en-GB" sz="3200" dirty="0"/>
          </a:p>
        </p:txBody>
      </p:sp>
      <p:sp>
        <p:nvSpPr>
          <p:cNvPr id="8" name="TextBox 7">
            <a:extLst>
              <a:ext uri="{FF2B5EF4-FFF2-40B4-BE49-F238E27FC236}">
                <a16:creationId xmlns:a16="http://schemas.microsoft.com/office/drawing/2014/main" id="{B731A78D-1DD8-2B10-E261-213E3E9013A3}"/>
              </a:ext>
            </a:extLst>
          </p:cNvPr>
          <p:cNvSpPr txBox="1"/>
          <p:nvPr/>
        </p:nvSpPr>
        <p:spPr>
          <a:xfrm>
            <a:off x="10915229" y="6167351"/>
            <a:ext cx="3694255" cy="584775"/>
          </a:xfrm>
          <a:prstGeom prst="rect">
            <a:avLst/>
          </a:prstGeom>
          <a:noFill/>
        </p:spPr>
        <p:txBody>
          <a:bodyPr wrap="square" lIns="91440" tIns="45720" rIns="91440" bIns="45720" anchor="t">
            <a:spAutoFit/>
          </a:bodyPr>
          <a:lstStyle/>
          <a:p>
            <a:r>
              <a:rPr lang="en-GB" sz="3200" dirty="0">
                <a:latin typeface="Calibri"/>
                <a:cs typeface="Arial"/>
              </a:rPr>
              <a:t>Post Image  2 </a:t>
            </a:r>
            <a:endParaRPr lang="en-GB" sz="3200" dirty="0"/>
          </a:p>
        </p:txBody>
      </p:sp>
      <p:grpSp>
        <p:nvGrpSpPr>
          <p:cNvPr id="14" name="Group 2">
            <a:extLst>
              <a:ext uri="{FF2B5EF4-FFF2-40B4-BE49-F238E27FC236}">
                <a16:creationId xmlns:a16="http://schemas.microsoft.com/office/drawing/2014/main" id="{7F986438-61E5-8103-D452-51DBFA6615AF}"/>
              </a:ext>
            </a:extLst>
          </p:cNvPr>
          <p:cNvGrpSpPr/>
          <p:nvPr/>
        </p:nvGrpSpPr>
        <p:grpSpPr>
          <a:xfrm>
            <a:off x="15655" y="-315"/>
            <a:ext cx="18288001" cy="1772274"/>
            <a:chOff x="352471" y="354828"/>
            <a:chExt cx="3426704" cy="521320"/>
          </a:xfrm>
          <a:solidFill>
            <a:srgbClr val="F99FD9"/>
          </a:solidFill>
        </p:grpSpPr>
        <p:sp>
          <p:nvSpPr>
            <p:cNvPr id="13" name="Freeform 3">
              <a:extLst>
                <a:ext uri="{FF2B5EF4-FFF2-40B4-BE49-F238E27FC236}">
                  <a16:creationId xmlns:a16="http://schemas.microsoft.com/office/drawing/2014/main" id="{82F528BF-E37F-C1A9-1D00-ADA2537C8DF3}"/>
                </a:ext>
              </a:extLst>
            </p:cNvPr>
            <p:cNvSpPr/>
            <p:nvPr/>
          </p:nvSpPr>
          <p:spPr>
            <a:xfrm>
              <a:off x="352471" y="354828"/>
              <a:ext cx="3426704" cy="521320"/>
            </a:xfrm>
            <a:custGeom>
              <a:avLst/>
              <a:gdLst/>
              <a:ahLst/>
              <a:cxnLst/>
              <a:rect l="l" t="t" r="r" b="b"/>
              <a:pathLst>
                <a:path w="4474246" h="625967">
                  <a:moveTo>
                    <a:pt x="0" y="0"/>
                  </a:moveTo>
                  <a:lnTo>
                    <a:pt x="4474246" y="0"/>
                  </a:lnTo>
                  <a:lnTo>
                    <a:pt x="4474246" y="625967"/>
                  </a:lnTo>
                  <a:lnTo>
                    <a:pt x="0" y="625967"/>
                  </a:lnTo>
                  <a:close/>
                </a:path>
              </a:pathLst>
            </a:custGeom>
            <a:solidFill>
              <a:srgbClr val="F58284"/>
            </a:solidFill>
          </p:spPr>
          <p:txBody>
            <a:bodyPr lIns="91440" tIns="45720" rIns="91440" bIns="45720" anchor="t"/>
            <a:lstStyle/>
            <a:p>
              <a:pPr>
                <a:defRPr/>
              </a:pPr>
              <a:r>
                <a:rPr lang="en-GB" sz="9600" dirty="0" err="1">
                  <a:latin typeface="Cabin Sketch"/>
                  <a:cs typeface="Arial"/>
                </a:rPr>
                <a:t>Digibete</a:t>
              </a:r>
              <a:r>
                <a:rPr lang="en-GB" sz="9600" dirty="0">
                  <a:latin typeface="Cabin Sketch"/>
                  <a:cs typeface="Arial"/>
                </a:rPr>
                <a:t>/Social media month 2</a:t>
              </a:r>
              <a:endParaRPr lang="en-GB" sz="9600" dirty="0">
                <a:latin typeface="Cabin Sketch"/>
              </a:endParaRPr>
            </a:p>
          </p:txBody>
        </p:sp>
      </p:grpSp>
      <p:pic>
        <p:nvPicPr>
          <p:cNvPr id="2" name="Picture 1" descr="A white background with black text&#10;&#10;Description automatically generated">
            <a:extLst>
              <a:ext uri="{FF2B5EF4-FFF2-40B4-BE49-F238E27FC236}">
                <a16:creationId xmlns:a16="http://schemas.microsoft.com/office/drawing/2014/main" id="{69410D65-85A1-8E42-0003-97147AFE7EED}"/>
              </a:ext>
            </a:extLst>
          </p:cNvPr>
          <p:cNvPicPr>
            <a:picLocks noChangeAspect="1"/>
          </p:cNvPicPr>
          <p:nvPr/>
        </p:nvPicPr>
        <p:blipFill>
          <a:blip r:embed="rId6"/>
          <a:stretch>
            <a:fillRect/>
          </a:stretch>
        </p:blipFill>
        <p:spPr>
          <a:xfrm>
            <a:off x="8488708" y="3475197"/>
            <a:ext cx="9135393" cy="1527328"/>
          </a:xfrm>
          <a:prstGeom prst="rect">
            <a:avLst/>
          </a:prstGeom>
        </p:spPr>
      </p:pic>
      <p:pic>
        <p:nvPicPr>
          <p:cNvPr id="3" name="Picture 2" descr="When Did We Stop Letting Kids Walk to School On Their Own? - Let Grow">
            <a:extLst>
              <a:ext uri="{FF2B5EF4-FFF2-40B4-BE49-F238E27FC236}">
                <a16:creationId xmlns:a16="http://schemas.microsoft.com/office/drawing/2014/main" id="{73F7BD51-E722-D1B5-D363-6554F44444A0}"/>
              </a:ext>
            </a:extLst>
          </p:cNvPr>
          <p:cNvPicPr>
            <a:picLocks noChangeAspect="1"/>
          </p:cNvPicPr>
          <p:nvPr/>
        </p:nvPicPr>
        <p:blipFill>
          <a:blip r:embed="rId7"/>
          <a:stretch>
            <a:fillRect/>
          </a:stretch>
        </p:blipFill>
        <p:spPr>
          <a:xfrm>
            <a:off x="7585363" y="7011866"/>
            <a:ext cx="2885476" cy="2162109"/>
          </a:xfrm>
          <a:prstGeom prst="rect">
            <a:avLst/>
          </a:prstGeom>
        </p:spPr>
      </p:pic>
      <p:pic>
        <p:nvPicPr>
          <p:cNvPr id="9" name="Picture 8" descr="A white background with black text&#10;&#10;Description automatically generated">
            <a:extLst>
              <a:ext uri="{FF2B5EF4-FFF2-40B4-BE49-F238E27FC236}">
                <a16:creationId xmlns:a16="http://schemas.microsoft.com/office/drawing/2014/main" id="{491AA509-3AC3-4454-7785-C5A37FE20F44}"/>
              </a:ext>
            </a:extLst>
          </p:cNvPr>
          <p:cNvPicPr>
            <a:picLocks noChangeAspect="1"/>
          </p:cNvPicPr>
          <p:nvPr/>
        </p:nvPicPr>
        <p:blipFill>
          <a:blip r:embed="rId8"/>
          <a:stretch>
            <a:fillRect/>
          </a:stretch>
        </p:blipFill>
        <p:spPr>
          <a:xfrm>
            <a:off x="10814538" y="7156643"/>
            <a:ext cx="7209693" cy="2016428"/>
          </a:xfrm>
          <a:prstGeom prst="rect">
            <a:avLst/>
          </a:prstGeom>
        </p:spPr>
      </p:pic>
    </p:spTree>
    <p:extLst>
      <p:ext uri="{BB962C8B-B14F-4D97-AF65-F5344CB8AC3E}">
        <p14:creationId xmlns:p14="http://schemas.microsoft.com/office/powerpoint/2010/main" val="4188901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03B44-60F0-9188-FDD9-11D07405EEDC}"/>
              </a:ext>
            </a:extLst>
          </p:cNvPr>
          <p:cNvSpPr txBox="1"/>
          <p:nvPr/>
        </p:nvSpPr>
        <p:spPr>
          <a:xfrm>
            <a:off x="221832" y="2110337"/>
            <a:ext cx="178852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Calibri"/>
                <a:cs typeface="Segoe UI"/>
              </a:rPr>
              <a:t>Below are 3 posts for the health promotion Topic of movement. Each newsletter has a picture for the list image and an image for the content  Below are instructions for </a:t>
            </a:r>
            <a:r>
              <a:rPr lang="en-GB" sz="1400" err="1">
                <a:latin typeface="Calibri"/>
                <a:cs typeface="Segoe UI"/>
              </a:rPr>
              <a:t>digibete</a:t>
            </a:r>
            <a:r>
              <a:rPr lang="en-GB" sz="1400" dirty="0">
                <a:latin typeface="Calibri"/>
                <a:cs typeface="Segoe UI"/>
              </a:rPr>
              <a:t>, </a:t>
            </a:r>
            <a:r>
              <a:rPr lang="en-GB" sz="1400" dirty="0">
                <a:latin typeface="Calibri"/>
                <a:cs typeface="Calibri"/>
              </a:rPr>
              <a:t>These should be posted to </a:t>
            </a:r>
            <a:r>
              <a:rPr lang="en-GB" sz="1400" err="1">
                <a:latin typeface="Calibri"/>
                <a:cs typeface="Calibri"/>
              </a:rPr>
              <a:t>Digibete</a:t>
            </a:r>
            <a:r>
              <a:rPr lang="en-GB" sz="1400" dirty="0">
                <a:latin typeface="Calibri"/>
                <a:cs typeface="Calibri"/>
              </a:rPr>
              <a:t> in month intervals. </a:t>
            </a:r>
            <a:r>
              <a:rPr lang="en-US" sz="1400" dirty="0">
                <a:latin typeface="Calibri"/>
                <a:cs typeface="Calibri"/>
              </a:rPr>
              <a:t>Link to </a:t>
            </a:r>
            <a:r>
              <a:rPr lang="en-US" sz="1400" err="1">
                <a:latin typeface="Calibri"/>
                <a:cs typeface="Calibri"/>
              </a:rPr>
              <a:t>digibete</a:t>
            </a:r>
            <a:r>
              <a:rPr lang="en-US" sz="1400" dirty="0">
                <a:latin typeface="Calibri"/>
                <a:cs typeface="Calibri"/>
              </a:rPr>
              <a:t> app: </a:t>
            </a:r>
            <a:r>
              <a:rPr lang="en-US" sz="1400" dirty="0">
                <a:latin typeface="Calibri"/>
                <a:cs typeface="Calibri"/>
                <a:hlinkClick r:id="rId3"/>
              </a:rPr>
              <a:t>https://app.digibete.org/login</a:t>
            </a:r>
            <a:r>
              <a:rPr lang="en-GB" sz="1400" dirty="0">
                <a:latin typeface="Calibri"/>
                <a:cs typeface="Calibri"/>
              </a:rPr>
              <a:t> You can do these all at the same time and schedule a time for them to be posted.   If not using </a:t>
            </a:r>
            <a:r>
              <a:rPr lang="en-GB" sz="1400" err="1">
                <a:latin typeface="Calibri"/>
                <a:cs typeface="Calibri"/>
              </a:rPr>
              <a:t>digibete</a:t>
            </a:r>
            <a:r>
              <a:rPr lang="en-GB" sz="1400" dirty="0">
                <a:latin typeface="Calibri"/>
                <a:cs typeface="Calibri"/>
              </a:rPr>
              <a:t> the app the content and images here can be used for any social media. </a:t>
            </a:r>
          </a:p>
        </p:txBody>
      </p:sp>
      <p:sp>
        <p:nvSpPr>
          <p:cNvPr id="5" name="TextBox 4">
            <a:extLst>
              <a:ext uri="{FF2B5EF4-FFF2-40B4-BE49-F238E27FC236}">
                <a16:creationId xmlns:a16="http://schemas.microsoft.com/office/drawing/2014/main" id="{C6A9A3CF-8BD7-6269-C0E0-10B6D89D38A2}"/>
              </a:ext>
            </a:extLst>
          </p:cNvPr>
          <p:cNvSpPr txBox="1"/>
          <p:nvPr/>
        </p:nvSpPr>
        <p:spPr>
          <a:xfrm>
            <a:off x="221832" y="2851716"/>
            <a:ext cx="6963111"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solidFill>
                  <a:srgbClr val="00B0F0"/>
                </a:solidFill>
                <a:latin typeface="Calibri Light"/>
                <a:cs typeface="Segoe UI"/>
              </a:rPr>
              <a:t>News Title:</a:t>
            </a:r>
            <a:r>
              <a:rPr lang="en-GB" sz="1400" dirty="0">
                <a:latin typeface="Calibri Light"/>
                <a:cs typeface="Segoe UI"/>
              </a:rPr>
              <a:t>  </a:t>
            </a:r>
            <a:r>
              <a:rPr lang="en-GB" sz="1400" dirty="0">
                <a:latin typeface="Calibri Light"/>
                <a:cs typeface="Calibri"/>
              </a:rPr>
              <a:t> </a:t>
            </a:r>
            <a:endParaRPr lang="en-US" sz="1400" dirty="0">
              <a:latin typeface="Calibri Light"/>
              <a:ea typeface="Calibri Light"/>
            </a:endParaRPr>
          </a:p>
          <a:p>
            <a:r>
              <a:rPr lang="en-GB" sz="1400" dirty="0">
                <a:latin typeface="Calibri Light"/>
                <a:cs typeface="Segoe UI"/>
              </a:rPr>
              <a:t>How</a:t>
            </a:r>
            <a:r>
              <a:rPr lang="en-GB" sz="1400" dirty="0">
                <a:solidFill>
                  <a:srgbClr val="000000"/>
                </a:solidFill>
                <a:latin typeface="Calibri Light"/>
                <a:cs typeface="Segoe UI"/>
              </a:rPr>
              <a:t> to include movement in your day</a:t>
            </a:r>
            <a:r>
              <a:rPr lang="en-GB" sz="1400" dirty="0">
                <a:solidFill>
                  <a:srgbClr val="000000"/>
                </a:solidFill>
                <a:latin typeface="Calibri Light"/>
                <a:cs typeface="Calibri"/>
              </a:rPr>
              <a:t> - </a:t>
            </a:r>
            <a:r>
              <a:rPr lang="en-GB" sz="1400" dirty="0">
                <a:solidFill>
                  <a:srgbClr val="000000"/>
                </a:solidFill>
                <a:latin typeface="Calibri Light"/>
                <a:cs typeface="Segoe UI"/>
              </a:rPr>
              <a:t>Healthy Lifestyles Campaign</a:t>
            </a:r>
            <a:endParaRPr lang="en-GB" sz="1400">
              <a:solidFill>
                <a:srgbClr val="000000"/>
              </a:solidFill>
              <a:latin typeface="Calibri Light"/>
              <a:cs typeface="Calibri"/>
            </a:endParaRPr>
          </a:p>
          <a:p>
            <a:endParaRPr lang="en-GB" sz="1400" dirty="0">
              <a:latin typeface="Calibri Light"/>
              <a:cs typeface="Calibri"/>
            </a:endParaRPr>
          </a:p>
          <a:p>
            <a:r>
              <a:rPr lang="en-GB" sz="1400" b="1" dirty="0">
                <a:solidFill>
                  <a:srgbClr val="00B0F0"/>
                </a:solidFill>
                <a:latin typeface="Calibri Light"/>
                <a:cs typeface="Segoe UI"/>
              </a:rPr>
              <a:t>List Image</a:t>
            </a:r>
            <a:r>
              <a:rPr lang="en-GB" sz="1400" dirty="0">
                <a:latin typeface="Calibri Light"/>
                <a:cs typeface="Segoe UI"/>
              </a:rPr>
              <a:t> </a:t>
            </a:r>
            <a:r>
              <a:rPr lang="en-GB" sz="1400" dirty="0">
                <a:latin typeface="Calibri Light"/>
                <a:cs typeface="Calibri"/>
              </a:rPr>
              <a:t> </a:t>
            </a:r>
            <a:endParaRPr lang="en-GB" sz="1400" dirty="0">
              <a:latin typeface="Calibri Light"/>
              <a:ea typeface="Calibri Light"/>
              <a:cs typeface="Calibri"/>
            </a:endParaRPr>
          </a:p>
          <a:p>
            <a:r>
              <a:rPr lang="en-GB" sz="1400" dirty="0">
                <a:latin typeface="Calibri Light"/>
                <a:cs typeface="Segoe UI"/>
              </a:rPr>
              <a:t>Right Click on the image opposite, save  picture.  Go to the Image location and drag into the list image box. </a:t>
            </a:r>
            <a:endParaRPr lang="en-GB" sz="1400" dirty="0">
              <a:latin typeface="Calibri Light"/>
              <a:ea typeface="Calibri Light"/>
              <a:cs typeface="Segoe UI"/>
            </a:endParaRPr>
          </a:p>
          <a:p>
            <a:endParaRPr lang="en-GB" sz="1400" dirty="0">
              <a:latin typeface="Calibri Light"/>
              <a:ea typeface="Calibri Light"/>
              <a:cs typeface="Segoe UI"/>
            </a:endParaRPr>
          </a:p>
          <a:p>
            <a:r>
              <a:rPr lang="en-GB" sz="1400" b="1" dirty="0">
                <a:solidFill>
                  <a:srgbClr val="00B0F0"/>
                </a:solidFill>
                <a:latin typeface="Calibri Light"/>
                <a:cs typeface="Segoe UI"/>
              </a:rPr>
              <a:t>Content: (click add text and copy and paste below) </a:t>
            </a:r>
            <a:r>
              <a:rPr lang="en-GB" sz="1400" dirty="0">
                <a:solidFill>
                  <a:srgbClr val="00B0F0"/>
                </a:solidFill>
                <a:latin typeface="Calibri Light"/>
                <a:cs typeface="Calibri"/>
              </a:rPr>
              <a:t> </a:t>
            </a:r>
          </a:p>
          <a:p>
            <a:r>
              <a:rPr lang="en-GB" sz="1400" b="0" i="0" dirty="0">
                <a:solidFill>
                  <a:srgbClr val="000000"/>
                </a:solidFill>
                <a:effectLst/>
                <a:latin typeface="+mn-lt"/>
                <a:cs typeface="Arial"/>
              </a:rPr>
              <a:t>For the next 3 months we are focusing on </a:t>
            </a:r>
            <a:r>
              <a:rPr lang="en-GB" sz="1400" dirty="0">
                <a:solidFill>
                  <a:srgbClr val="000000"/>
                </a:solidFill>
                <a:latin typeface="+mn-lt"/>
                <a:cs typeface="Arial"/>
              </a:rPr>
              <a:t>movement, benefits and tips</a:t>
            </a:r>
            <a:endParaRPr lang="en-GB" sz="1400" dirty="0">
              <a:solidFill>
                <a:srgbClr val="000000"/>
              </a:solidFill>
              <a:latin typeface="+mn-lt"/>
              <a:ea typeface="Calibri Light"/>
              <a:cs typeface="Arial"/>
            </a:endParaRPr>
          </a:p>
          <a:p>
            <a:pPr algn="ctr"/>
            <a:r>
              <a:rPr lang="en-GB" sz="1400" b="1" dirty="0">
                <a:latin typeface="+mn-lt"/>
                <a:cs typeface="Calibri"/>
              </a:rPr>
              <a:t>Way to include more movement in your day</a:t>
            </a:r>
            <a:endParaRPr lang="en-GB"/>
          </a:p>
          <a:p>
            <a:pPr algn="ctr"/>
            <a:r>
              <a:rPr lang="en-GB" sz="1400" dirty="0">
                <a:solidFill>
                  <a:srgbClr val="000000"/>
                </a:solidFill>
                <a:latin typeface="Calibri"/>
                <a:cs typeface="Calibri"/>
              </a:rPr>
              <a:t>What easy or enjoyable ways can you think of to get moving? What’s the easiest thing you might do? What kind of help do you need? Who will you do it with? What might stop you?</a:t>
            </a:r>
            <a:endParaRPr lang="en-GB" dirty="0"/>
          </a:p>
          <a:p>
            <a:pPr algn="ctr"/>
            <a:endParaRPr lang="en-GB" sz="1400" dirty="0">
              <a:solidFill>
                <a:srgbClr val="000000"/>
              </a:solidFill>
              <a:latin typeface="Calibri"/>
              <a:cs typeface="Calibri"/>
            </a:endParaRPr>
          </a:p>
          <a:p>
            <a:pPr algn="ctr"/>
            <a:r>
              <a:rPr lang="en-GB" sz="1400" dirty="0">
                <a:solidFill>
                  <a:srgbClr val="000000"/>
                </a:solidFill>
                <a:latin typeface="Calibri"/>
                <a:cs typeface="Calibri"/>
              </a:rPr>
              <a:t>Set achievable goals Start small and build up What can you do this week? Next week? Next month?</a:t>
            </a:r>
            <a:endParaRPr lang="en-GB" dirty="0"/>
          </a:p>
          <a:p>
            <a:pPr algn="ctr"/>
            <a:r>
              <a:rPr lang="en-GB" sz="1400" dirty="0">
                <a:solidFill>
                  <a:srgbClr val="000000"/>
                </a:solidFill>
                <a:latin typeface="Calibri"/>
                <a:cs typeface="Calibri"/>
                <a:hlinkClick r:id="rId4"/>
              </a:rPr>
              <a:t>Click here to see an idea for an activity goal ladder</a:t>
            </a:r>
            <a:r>
              <a:rPr lang="en-GB" sz="1400" dirty="0">
                <a:solidFill>
                  <a:srgbClr val="000000"/>
                </a:solidFill>
                <a:latin typeface="Calibri"/>
                <a:cs typeface="Calibri"/>
              </a:rPr>
              <a:t> </a:t>
            </a:r>
          </a:p>
          <a:p>
            <a:pPr algn="ctr"/>
            <a:endParaRPr lang="en-GB" sz="1400" dirty="0">
              <a:solidFill>
                <a:srgbClr val="000000"/>
              </a:solidFill>
              <a:latin typeface="Calibri"/>
              <a:cs typeface="Calibri"/>
            </a:endParaRPr>
          </a:p>
          <a:p>
            <a:pPr algn="ctr"/>
            <a:r>
              <a:rPr lang="en-GB" sz="1400" dirty="0">
                <a:solidFill>
                  <a:srgbClr val="000000"/>
                </a:solidFill>
                <a:latin typeface="Calibri"/>
                <a:cs typeface="Calibri"/>
              </a:rPr>
              <a:t>Keep a diary and track your progress Reward yourself - a magazine, a bath, football stickers (not food related)</a:t>
            </a:r>
            <a:endParaRPr lang="en-GB"/>
          </a:p>
          <a:p>
            <a:pPr algn="ctr"/>
            <a:r>
              <a:rPr lang="en-GB" sz="1400" dirty="0">
                <a:solidFill>
                  <a:srgbClr val="000000"/>
                </a:solidFill>
                <a:latin typeface="Calibri"/>
                <a:cs typeface="Calibri"/>
                <a:hlinkClick r:id="rId5"/>
              </a:rPr>
              <a:t>Click here to see an activity action planning template</a:t>
            </a:r>
            <a:endParaRPr lang="en-GB" sz="1400" dirty="0">
              <a:solidFill>
                <a:srgbClr val="000000"/>
              </a:solidFill>
              <a:latin typeface="Calibri"/>
              <a:cs typeface="Calibri"/>
            </a:endParaRPr>
          </a:p>
          <a:p>
            <a:endParaRPr lang="en-GB" sz="1400" dirty="0">
              <a:solidFill>
                <a:srgbClr val="000000"/>
              </a:solidFill>
              <a:latin typeface="Calibri Light"/>
              <a:cs typeface="Segoe UI"/>
            </a:endParaRPr>
          </a:p>
          <a:p>
            <a:r>
              <a:rPr lang="en-GB" sz="1400" b="1" dirty="0">
                <a:solidFill>
                  <a:srgbClr val="00B0F0"/>
                </a:solidFill>
                <a:latin typeface="Calibri Light"/>
                <a:cs typeface="Segoe UI"/>
              </a:rPr>
              <a:t>Post Image: </a:t>
            </a:r>
            <a:endParaRPr lang="en-GB" sz="1400" b="1" dirty="0">
              <a:solidFill>
                <a:srgbClr val="00B0F0"/>
              </a:solidFill>
              <a:latin typeface="Calibri Light"/>
              <a:ea typeface="Calibri Light"/>
              <a:cs typeface="Segoe UI"/>
            </a:endParaRPr>
          </a:p>
          <a:p>
            <a:r>
              <a:rPr lang="en-GB" sz="1400" b="1" dirty="0">
                <a:solidFill>
                  <a:srgbClr val="00B0F0"/>
                </a:solidFill>
                <a:latin typeface="Calibri Light"/>
                <a:cs typeface="Segoe UI"/>
              </a:rPr>
              <a:t>- Click add image</a:t>
            </a:r>
            <a:endParaRPr lang="en-GB" sz="1400" dirty="0">
              <a:latin typeface="Calibri Light"/>
              <a:ea typeface="Calibri Light"/>
            </a:endParaRPr>
          </a:p>
          <a:p>
            <a:r>
              <a:rPr lang="en-GB" sz="1400" dirty="0">
                <a:latin typeface="Calibri Light"/>
                <a:cs typeface="Calibri"/>
              </a:rPr>
              <a:t>Right Click on the second image opposite, save  picture.  Go to the Image location on your drive and drag into the list image box on the </a:t>
            </a:r>
            <a:r>
              <a:rPr lang="en-GB" sz="1400" dirty="0" err="1">
                <a:latin typeface="Calibri Light"/>
                <a:cs typeface="Calibri"/>
              </a:rPr>
              <a:t>digibete</a:t>
            </a:r>
            <a:r>
              <a:rPr lang="en-GB" sz="1400" dirty="0">
                <a:latin typeface="Calibri Light"/>
                <a:cs typeface="Calibri"/>
              </a:rPr>
              <a:t> post </a:t>
            </a:r>
            <a:r>
              <a:rPr lang="en-GB" sz="1400" dirty="0">
                <a:solidFill>
                  <a:srgbClr val="000000"/>
                </a:solidFill>
                <a:latin typeface="Calibri Light"/>
                <a:cs typeface="Calibri"/>
              </a:rPr>
              <a:t>page.</a:t>
            </a:r>
            <a:r>
              <a:rPr lang="en-GB" sz="1400" dirty="0">
                <a:latin typeface="Calibri Light"/>
                <a:cs typeface="Calibri"/>
              </a:rPr>
              <a:t> </a:t>
            </a:r>
            <a:endParaRPr lang="en-GB" sz="1400" dirty="0">
              <a:latin typeface="Calibri Light"/>
              <a:ea typeface="Calibri Light"/>
            </a:endParaRPr>
          </a:p>
          <a:p>
            <a:endParaRPr lang="en-GB" sz="1400" b="1" dirty="0">
              <a:solidFill>
                <a:srgbClr val="00B0F0"/>
              </a:solidFill>
              <a:latin typeface="Calibri Light"/>
              <a:ea typeface="Calibri Light"/>
              <a:cs typeface="Segoe UI"/>
            </a:endParaRPr>
          </a:p>
          <a:p>
            <a:r>
              <a:rPr lang="en-GB" sz="1400" b="1" dirty="0">
                <a:solidFill>
                  <a:srgbClr val="00B0F0"/>
                </a:solidFill>
                <a:latin typeface="Calibri Light"/>
                <a:cs typeface="Segoe UI"/>
              </a:rPr>
              <a:t>Attachments or further reading: (Additional Files or links) </a:t>
            </a:r>
            <a:r>
              <a:rPr lang="en-GB" sz="1400" b="1" dirty="0">
                <a:solidFill>
                  <a:srgbClr val="00B0F0"/>
                </a:solidFill>
                <a:latin typeface="Calibri Light"/>
                <a:cs typeface="Calibri Light"/>
              </a:rPr>
              <a:t> </a:t>
            </a:r>
            <a:endParaRPr lang="en-GB" sz="1400" b="1" dirty="0">
              <a:solidFill>
                <a:srgbClr val="00B0F0"/>
              </a:solidFill>
              <a:latin typeface="Calibri Light"/>
              <a:ea typeface="Calibri Light"/>
              <a:cs typeface="Calibri Light"/>
            </a:endParaRPr>
          </a:p>
          <a:p>
            <a:r>
              <a:rPr lang="en-GB" sz="1400" dirty="0">
                <a:latin typeface="Calibri Light"/>
                <a:cs typeface="Calibri Light"/>
              </a:rPr>
              <a:t>- Download Newsletter one from the</a:t>
            </a:r>
            <a:r>
              <a:rPr lang="en-GB" sz="1400" dirty="0">
                <a:latin typeface="Calibri Light"/>
                <a:cs typeface="Calibri Light"/>
                <a:hlinkClick r:id="rId6">
                  <a:extLst>
                    <a:ext uri="{A12FA001-AC4F-418D-AE19-62706E023703}">
                      <ahyp:hlinkClr xmlns:ahyp="http://schemas.microsoft.com/office/drawing/2018/hyperlinkcolor" val="tx"/>
                    </a:ext>
                  </a:extLst>
                </a:hlinkClick>
              </a:rPr>
              <a:t> CYP Diabetes Network page </a:t>
            </a:r>
            <a:endParaRPr lang="en-GB" sz="1400" dirty="0">
              <a:latin typeface="Calibri Light"/>
              <a:ea typeface="Calibri Light"/>
              <a:cs typeface="Calibri Light"/>
            </a:endParaRPr>
          </a:p>
          <a:p>
            <a:r>
              <a:rPr lang="en-GB" sz="1400" dirty="0">
                <a:latin typeface="Calibri Light"/>
                <a:cs typeface="Calibri Light"/>
              </a:rPr>
              <a:t>- Click Add File, Name: Movement Newsletter 3</a:t>
            </a:r>
            <a:endParaRPr lang="en-GB" sz="1400" dirty="0">
              <a:latin typeface="Calibri Light"/>
              <a:ea typeface="Calibri Light"/>
              <a:cs typeface="Calibri Light"/>
            </a:endParaRPr>
          </a:p>
          <a:p>
            <a:r>
              <a:rPr lang="en-GB" sz="1400" dirty="0">
                <a:latin typeface="Calibri Light"/>
                <a:cs typeface="Calibri Light"/>
              </a:rPr>
              <a:t>- Drag and drop the file from the location you saved it on your drive </a:t>
            </a:r>
            <a:endParaRPr lang="en-GB" sz="1400" dirty="0">
              <a:latin typeface="Calibri Light"/>
              <a:ea typeface="Calibri Light"/>
              <a:cs typeface="Calibri Light"/>
            </a:endParaRPr>
          </a:p>
        </p:txBody>
      </p:sp>
      <p:sp>
        <p:nvSpPr>
          <p:cNvPr id="6" name="TextBox 5">
            <a:extLst>
              <a:ext uri="{FF2B5EF4-FFF2-40B4-BE49-F238E27FC236}">
                <a16:creationId xmlns:a16="http://schemas.microsoft.com/office/drawing/2014/main" id="{54789C18-7633-DFE8-6754-B8DA7887EAF4}"/>
              </a:ext>
            </a:extLst>
          </p:cNvPr>
          <p:cNvSpPr txBox="1"/>
          <p:nvPr/>
        </p:nvSpPr>
        <p:spPr>
          <a:xfrm>
            <a:off x="7417632" y="6015584"/>
            <a:ext cx="3694255" cy="584775"/>
          </a:xfrm>
          <a:prstGeom prst="rect">
            <a:avLst/>
          </a:prstGeom>
          <a:noFill/>
        </p:spPr>
        <p:txBody>
          <a:bodyPr wrap="square" lIns="91440" tIns="45720" rIns="91440" bIns="45720" anchor="t">
            <a:spAutoFit/>
          </a:bodyPr>
          <a:lstStyle/>
          <a:p>
            <a:r>
              <a:rPr lang="en-GB" sz="3200" dirty="0">
                <a:latin typeface="Calibri"/>
                <a:cs typeface="Arial"/>
              </a:rPr>
              <a:t>List Image </a:t>
            </a:r>
            <a:endParaRPr lang="en-GB" sz="3200" dirty="0"/>
          </a:p>
        </p:txBody>
      </p:sp>
      <p:sp>
        <p:nvSpPr>
          <p:cNvPr id="7" name="TextBox 6">
            <a:extLst>
              <a:ext uri="{FF2B5EF4-FFF2-40B4-BE49-F238E27FC236}">
                <a16:creationId xmlns:a16="http://schemas.microsoft.com/office/drawing/2014/main" id="{BD205B8B-01E1-372C-8322-B50D62885240}"/>
              </a:ext>
            </a:extLst>
          </p:cNvPr>
          <p:cNvSpPr txBox="1"/>
          <p:nvPr/>
        </p:nvSpPr>
        <p:spPr>
          <a:xfrm>
            <a:off x="10815312" y="2640408"/>
            <a:ext cx="3694255" cy="584775"/>
          </a:xfrm>
          <a:prstGeom prst="rect">
            <a:avLst/>
          </a:prstGeom>
          <a:noFill/>
        </p:spPr>
        <p:txBody>
          <a:bodyPr wrap="square" lIns="91440" tIns="45720" rIns="91440" bIns="45720" anchor="t">
            <a:spAutoFit/>
          </a:bodyPr>
          <a:lstStyle/>
          <a:p>
            <a:r>
              <a:rPr lang="en-GB" sz="3200" dirty="0">
                <a:latin typeface="Calibri"/>
                <a:cs typeface="Arial"/>
              </a:rPr>
              <a:t>Post Image  1 </a:t>
            </a:r>
            <a:endParaRPr lang="en-GB" sz="3200" dirty="0"/>
          </a:p>
        </p:txBody>
      </p:sp>
      <p:sp>
        <p:nvSpPr>
          <p:cNvPr id="8" name="TextBox 7">
            <a:extLst>
              <a:ext uri="{FF2B5EF4-FFF2-40B4-BE49-F238E27FC236}">
                <a16:creationId xmlns:a16="http://schemas.microsoft.com/office/drawing/2014/main" id="{B731A78D-1DD8-2B10-E261-213E3E9013A3}"/>
              </a:ext>
            </a:extLst>
          </p:cNvPr>
          <p:cNvSpPr txBox="1"/>
          <p:nvPr/>
        </p:nvSpPr>
        <p:spPr>
          <a:xfrm>
            <a:off x="10915229" y="6167351"/>
            <a:ext cx="3694255" cy="584775"/>
          </a:xfrm>
          <a:prstGeom prst="rect">
            <a:avLst/>
          </a:prstGeom>
          <a:noFill/>
        </p:spPr>
        <p:txBody>
          <a:bodyPr wrap="square" lIns="91440" tIns="45720" rIns="91440" bIns="45720" anchor="t">
            <a:spAutoFit/>
          </a:bodyPr>
          <a:lstStyle/>
          <a:p>
            <a:r>
              <a:rPr lang="en-GB" sz="3200" dirty="0">
                <a:latin typeface="Calibri"/>
                <a:cs typeface="Arial"/>
              </a:rPr>
              <a:t>Post Image  2 </a:t>
            </a:r>
            <a:endParaRPr lang="en-GB" sz="3200" dirty="0"/>
          </a:p>
        </p:txBody>
      </p:sp>
      <p:grpSp>
        <p:nvGrpSpPr>
          <p:cNvPr id="14" name="Group 2">
            <a:extLst>
              <a:ext uri="{FF2B5EF4-FFF2-40B4-BE49-F238E27FC236}">
                <a16:creationId xmlns:a16="http://schemas.microsoft.com/office/drawing/2014/main" id="{7F986438-61E5-8103-D452-51DBFA6615AF}"/>
              </a:ext>
            </a:extLst>
          </p:cNvPr>
          <p:cNvGrpSpPr/>
          <p:nvPr/>
        </p:nvGrpSpPr>
        <p:grpSpPr>
          <a:xfrm>
            <a:off x="15655" y="-315"/>
            <a:ext cx="18288001" cy="1772274"/>
            <a:chOff x="352471" y="354828"/>
            <a:chExt cx="3426704" cy="521320"/>
          </a:xfrm>
          <a:solidFill>
            <a:srgbClr val="F99FD9"/>
          </a:solidFill>
        </p:grpSpPr>
        <p:sp>
          <p:nvSpPr>
            <p:cNvPr id="13" name="Freeform 3">
              <a:extLst>
                <a:ext uri="{FF2B5EF4-FFF2-40B4-BE49-F238E27FC236}">
                  <a16:creationId xmlns:a16="http://schemas.microsoft.com/office/drawing/2014/main" id="{82F528BF-E37F-C1A9-1D00-ADA2537C8DF3}"/>
                </a:ext>
              </a:extLst>
            </p:cNvPr>
            <p:cNvSpPr/>
            <p:nvPr/>
          </p:nvSpPr>
          <p:spPr>
            <a:xfrm>
              <a:off x="352471" y="354828"/>
              <a:ext cx="3426704" cy="521320"/>
            </a:xfrm>
            <a:custGeom>
              <a:avLst/>
              <a:gdLst/>
              <a:ahLst/>
              <a:cxnLst/>
              <a:rect l="l" t="t" r="r" b="b"/>
              <a:pathLst>
                <a:path w="4474246" h="625967">
                  <a:moveTo>
                    <a:pt x="0" y="0"/>
                  </a:moveTo>
                  <a:lnTo>
                    <a:pt x="4474246" y="0"/>
                  </a:lnTo>
                  <a:lnTo>
                    <a:pt x="4474246" y="625967"/>
                  </a:lnTo>
                  <a:lnTo>
                    <a:pt x="0" y="625967"/>
                  </a:lnTo>
                  <a:close/>
                </a:path>
              </a:pathLst>
            </a:custGeom>
            <a:solidFill>
              <a:srgbClr val="F58284"/>
            </a:solidFill>
          </p:spPr>
          <p:txBody>
            <a:bodyPr lIns="91440" tIns="45720" rIns="91440" bIns="45720" anchor="t"/>
            <a:lstStyle/>
            <a:p>
              <a:pPr>
                <a:defRPr/>
              </a:pPr>
              <a:r>
                <a:rPr lang="en-GB" sz="9600" dirty="0" err="1">
                  <a:latin typeface="Cabin Sketch"/>
                  <a:cs typeface="Arial"/>
                </a:rPr>
                <a:t>Digibete</a:t>
              </a:r>
              <a:r>
                <a:rPr lang="en-GB" sz="9600" dirty="0">
                  <a:latin typeface="Cabin Sketch"/>
                  <a:cs typeface="Arial"/>
                </a:rPr>
                <a:t>/Social media month 3</a:t>
              </a:r>
              <a:endParaRPr lang="en-GB" sz="9600" dirty="0">
                <a:latin typeface="Cabin Sketch"/>
              </a:endParaRPr>
            </a:p>
          </p:txBody>
        </p:sp>
      </p:grpSp>
      <p:pic>
        <p:nvPicPr>
          <p:cNvPr id="10" name="Picture 9" descr="A green square with white letters&#10;&#10;Description automatically generated">
            <a:extLst>
              <a:ext uri="{FF2B5EF4-FFF2-40B4-BE49-F238E27FC236}">
                <a16:creationId xmlns:a16="http://schemas.microsoft.com/office/drawing/2014/main" id="{EE2C609B-8A0F-430D-1E1F-7E7649F3D6DF}"/>
              </a:ext>
            </a:extLst>
          </p:cNvPr>
          <p:cNvPicPr>
            <a:picLocks noChangeAspect="1"/>
          </p:cNvPicPr>
          <p:nvPr/>
        </p:nvPicPr>
        <p:blipFill>
          <a:blip r:embed="rId7"/>
          <a:stretch>
            <a:fillRect/>
          </a:stretch>
        </p:blipFill>
        <p:spPr>
          <a:xfrm>
            <a:off x="7826051" y="3307743"/>
            <a:ext cx="8001000" cy="2376893"/>
          </a:xfrm>
          <a:prstGeom prst="rect">
            <a:avLst/>
          </a:prstGeom>
        </p:spPr>
      </p:pic>
      <p:pic>
        <p:nvPicPr>
          <p:cNvPr id="11" name="Picture 10" descr="10 Ways How to Set Goals If You’re Not Sure What You Want">
            <a:extLst>
              <a:ext uri="{FF2B5EF4-FFF2-40B4-BE49-F238E27FC236}">
                <a16:creationId xmlns:a16="http://schemas.microsoft.com/office/drawing/2014/main" id="{AC446150-01C0-0A81-B6F0-A2951ABF70B6}"/>
              </a:ext>
            </a:extLst>
          </p:cNvPr>
          <p:cNvPicPr>
            <a:picLocks noChangeAspect="1"/>
          </p:cNvPicPr>
          <p:nvPr/>
        </p:nvPicPr>
        <p:blipFill>
          <a:blip r:embed="rId8"/>
          <a:stretch>
            <a:fillRect/>
          </a:stretch>
        </p:blipFill>
        <p:spPr>
          <a:xfrm>
            <a:off x="7119840" y="6752642"/>
            <a:ext cx="3476820" cy="2321768"/>
          </a:xfrm>
          <a:prstGeom prst="rect">
            <a:avLst/>
          </a:prstGeom>
        </p:spPr>
      </p:pic>
      <p:pic>
        <p:nvPicPr>
          <p:cNvPr id="12" name="Picture 11" descr="A white background with black text&#10;&#10;Description automatically generated">
            <a:extLst>
              <a:ext uri="{FF2B5EF4-FFF2-40B4-BE49-F238E27FC236}">
                <a16:creationId xmlns:a16="http://schemas.microsoft.com/office/drawing/2014/main" id="{B7EF88CC-D3A8-B395-D9FF-CB9394D7BE84}"/>
              </a:ext>
            </a:extLst>
          </p:cNvPr>
          <p:cNvPicPr>
            <a:picLocks noChangeAspect="1"/>
          </p:cNvPicPr>
          <p:nvPr/>
        </p:nvPicPr>
        <p:blipFill>
          <a:blip r:embed="rId9"/>
          <a:stretch>
            <a:fillRect/>
          </a:stretch>
        </p:blipFill>
        <p:spPr>
          <a:xfrm>
            <a:off x="10912831" y="6750407"/>
            <a:ext cx="7414143" cy="2151289"/>
          </a:xfrm>
          <a:prstGeom prst="rect">
            <a:avLst/>
          </a:prstGeom>
        </p:spPr>
      </p:pic>
    </p:spTree>
    <p:extLst>
      <p:ext uri="{BB962C8B-B14F-4D97-AF65-F5344CB8AC3E}">
        <p14:creationId xmlns:p14="http://schemas.microsoft.com/office/powerpoint/2010/main" val="1621601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0DF004F0B7C0429B677C1A4126110B" ma:contentTypeVersion="15" ma:contentTypeDescription="Create a new document." ma:contentTypeScope="" ma:versionID="551b701a22123e1cbc174e80fa999fe0">
  <xsd:schema xmlns:xsd="http://www.w3.org/2001/XMLSchema" xmlns:xs="http://www.w3.org/2001/XMLSchema" xmlns:p="http://schemas.microsoft.com/office/2006/metadata/properties" xmlns:ns2="b2e8c297-c771-4730-8c22-db13010b42b5" xmlns:ns3="6a697334-8322-4c35-8d62-b96b5741b494" targetNamespace="http://schemas.microsoft.com/office/2006/metadata/properties" ma:root="true" ma:fieldsID="07c09f3e74aba69f4ad2f4d9c8be9372" ns2:_="" ns3:_="">
    <xsd:import namespace="b2e8c297-c771-4730-8c22-db13010b42b5"/>
    <xsd:import namespace="6a697334-8322-4c35-8d62-b96b5741b4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8c297-c771-4730-8c22-db13010b42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960faec-74a3-420b-b522-51e7e1c187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697334-8322-4c35-8d62-b96b5741b49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76df729-fd9a-44e1-a9dd-e417f1b56635}" ma:internalName="TaxCatchAll" ma:showField="CatchAllData" ma:web="6a697334-8322-4c35-8d62-b96b5741b49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697334-8322-4c35-8d62-b96b5741b494" xsi:nil="true"/>
    <lcf76f155ced4ddcb4097134ff3c332f xmlns="b2e8c297-c771-4730-8c22-db13010b42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F61D5D-DDEB-41F7-8091-53C06AEA22D2}">
  <ds:schemaRefs>
    <ds:schemaRef ds:uri="http://schemas.microsoft.com/sharepoint/v3/contenttype/forms"/>
  </ds:schemaRefs>
</ds:datastoreItem>
</file>

<file path=customXml/itemProps2.xml><?xml version="1.0" encoding="utf-8"?>
<ds:datastoreItem xmlns:ds="http://schemas.openxmlformats.org/officeDocument/2006/customXml" ds:itemID="{E5C8EDD4-8BEB-4887-B0FB-21D524C2BAEF}"/>
</file>

<file path=customXml/itemProps3.xml><?xml version="1.0" encoding="utf-8"?>
<ds:datastoreItem xmlns:ds="http://schemas.openxmlformats.org/officeDocument/2006/customXml" ds:itemID="{0827E71F-309D-4786-808E-CFC2E276065D}">
  <ds:schemaRefs>
    <ds:schemaRef ds:uri="http://schemas.microsoft.com/office/2006/metadata/properties"/>
    <ds:schemaRef ds:uri="http://www.w3.org/XML/1998/namespac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6a697334-8322-4c35-8d62-b96b5741b494"/>
    <ds:schemaRef ds:uri="b2e8c297-c771-4730-8c22-db13010b42b5"/>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40</TotalTime>
  <Words>1015</Words>
  <Application>Microsoft Office PowerPoint</Application>
  <PresentationFormat>Custom</PresentationFormat>
  <Paragraphs>130</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Orange and Green Snowflake Christmas Newsletter</dc:title>
  <dc:creator>Paula Chinchilla</dc:creator>
  <cp:lastModifiedBy>Henson Kate (R0A) Manchester University NHS Foundation Trust</cp:lastModifiedBy>
  <cp:revision>101</cp:revision>
  <dcterms:created xsi:type="dcterms:W3CDTF">2006-08-16T00:00:00Z</dcterms:created>
  <dcterms:modified xsi:type="dcterms:W3CDTF">2025-06-05T15:31:51Z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0x010100250DF004F0B7C0429B677C1A4126110B</vt:lpwstr>
  </property>
  <property fmtid="{D5CDD505-2E9C-101B-9397-08002B2CF9AE}" pid="3" name="MediaServiceImageTags">
    <vt:lpwstr/>
  </property>
</Properties>
</file>