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5"/>
  </p:notesMasterIdLst>
  <p:sldIdLst>
    <p:sldId id="256" r:id="rId5"/>
    <p:sldId id="258" r:id="rId6"/>
    <p:sldId id="287" r:id="rId7"/>
    <p:sldId id="279" r:id="rId8"/>
    <p:sldId id="280" r:id="rId9"/>
    <p:sldId id="278" r:id="rId10"/>
    <p:sldId id="284" r:id="rId11"/>
    <p:sldId id="283" r:id="rId12"/>
    <p:sldId id="281" r:id="rId13"/>
    <p:sldId id="266" r:id="rId14"/>
  </p:sldIdLst>
  <p:sldSz cx="18288000" cy="10287000"/>
  <p:notesSz cx="6858000" cy="9144000"/>
  <p:embeddedFontLst>
    <p:embeddedFont>
      <p:font typeface="Cabin SemiBold Bold" panose="020B0604020202020204" charset="0"/>
      <p:regular r:id="rId16"/>
      <p:bold r:id="rId17"/>
    </p:embeddedFont>
    <p:embeddedFont>
      <p:font typeface="Cabin Sketch" panose="020B0604020202020204" charset="0"/>
      <p:regular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Helvetica" panose="020B060402020202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9D0D697-5208-7439-E346-12CBB158253D}" name="Henson Kate (R0A) Manchester University NHS Foundation Trust" initials="HT" userId="S::khenson@uhsm.nhs.uk::d340c5ea-a360-46e7-9971-76506f385ad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mos, Ana" initials="" lastIdx="7" clrIdx="0"/>
  <p:cmAuthor id="2" name="Microsoft Office User" initials="MOU" lastIdx="2" clrIdx="1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284"/>
    <a:srgbClr val="F99FD9"/>
    <a:srgbClr val="10253F"/>
    <a:srgbClr val="EEAFEB"/>
    <a:srgbClr val="EB9AE1"/>
    <a:srgbClr val="99D6FF"/>
    <a:srgbClr val="99CCFF"/>
    <a:srgbClr val="3399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E49CFA-EF7E-46E8-0059-87967BDFC6B1}" v="15" dt="2025-02-12T12:33:32.096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86917" autoAdjust="0"/>
  </p:normalViewPr>
  <p:slideViewPr>
    <p:cSldViewPr>
      <p:cViewPr varScale="1">
        <p:scale>
          <a:sx n="50" d="100"/>
          <a:sy n="50" d="100"/>
        </p:scale>
        <p:origin x="102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9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nn Burney" userId="S::lynn.burney_srft.nhs.uk#ext#@cmft.onmicrosoft.com::42a0dccb-d302-46b2-a8ea-29cea72ca68b" providerId="AD" clId="Web-{79E49CFA-EF7E-46E8-0059-87967BDFC6B1}"/>
    <pc:docChg chg="modSld">
      <pc:chgData name="Lynn Burney" userId="S::lynn.burney_srft.nhs.uk#ext#@cmft.onmicrosoft.com::42a0dccb-d302-46b2-a8ea-29cea72ca68b" providerId="AD" clId="Web-{79E49CFA-EF7E-46E8-0059-87967BDFC6B1}" dt="2025-02-12T12:33:32.096" v="13"/>
      <pc:docMkLst>
        <pc:docMk/>
      </pc:docMkLst>
      <pc:sldChg chg="addSp modSp">
        <pc:chgData name="Lynn Burney" userId="S::lynn.burney_srft.nhs.uk#ext#@cmft.onmicrosoft.com::42a0dccb-d302-46b2-a8ea-29cea72ca68b" providerId="AD" clId="Web-{79E49CFA-EF7E-46E8-0059-87967BDFC6B1}" dt="2025-02-12T12:33:32.096" v="13"/>
        <pc:sldMkLst>
          <pc:docMk/>
          <pc:sldMk cId="1333760410" sldId="287"/>
        </pc:sldMkLst>
        <pc:spChg chg="mod">
          <ac:chgData name="Lynn Burney" userId="S::lynn.burney_srft.nhs.uk#ext#@cmft.onmicrosoft.com::42a0dccb-d302-46b2-a8ea-29cea72ca68b" providerId="AD" clId="Web-{79E49CFA-EF7E-46E8-0059-87967BDFC6B1}" dt="2025-02-12T12:32:58.595" v="10" actId="1076"/>
          <ac:spMkLst>
            <pc:docMk/>
            <pc:sldMk cId="1333760410" sldId="287"/>
            <ac:spMk id="10" creationId="{A5B450C7-76C3-B706-A3DE-702730930543}"/>
          </ac:spMkLst>
        </pc:spChg>
        <pc:picChg chg="add mod modCrop">
          <ac:chgData name="Lynn Burney" userId="S::lynn.burney_srft.nhs.uk#ext#@cmft.onmicrosoft.com::42a0dccb-d302-46b2-a8ea-29cea72ca68b" providerId="AD" clId="Web-{79E49CFA-EF7E-46E8-0059-87967BDFC6B1}" dt="2025-02-12T12:33:32.096" v="13"/>
          <ac:picMkLst>
            <pc:docMk/>
            <pc:sldMk cId="1333760410" sldId="287"/>
            <ac:picMk id="8" creationId="{7FDC3C6F-D6A0-B86D-5FAD-62A50626C98A}"/>
          </ac:picMkLst>
        </pc:picChg>
      </pc:sldChg>
    </pc:docChg>
  </pc:docChgLst>
  <pc:docChgLst>
    <pc:chgData name="CHINCHILLA, Paula (LONDON NORTH WEST UNIVERSITY HEALTHCARE NHS TRUST)" userId="S::paula.chinchilla_nhs.net#ext#@cmft.onmicrosoft.com::374aad1e-aa74-4e10-9dee-d5daa7466d1f" providerId="AD" clId="Web-{070B49FC-EAFE-44B8-A415-19540FF59084}"/>
    <pc:docChg chg="addSld delSld modSld">
      <pc:chgData name="CHINCHILLA, Paula (LONDON NORTH WEST UNIVERSITY HEALTHCARE NHS TRUST)" userId="S::paula.chinchilla_nhs.net#ext#@cmft.onmicrosoft.com::374aad1e-aa74-4e10-9dee-d5daa7466d1f" providerId="AD" clId="Web-{070B49FC-EAFE-44B8-A415-19540FF59084}" dt="2023-11-07T15:24:07.864" v="408"/>
      <pc:docMkLst>
        <pc:docMk/>
      </pc:docMkLst>
      <pc:sldChg chg="del">
        <pc:chgData name="CHINCHILLA, Paula (LONDON NORTH WEST UNIVERSITY HEALTHCARE NHS TRUST)" userId="S::paula.chinchilla_nhs.net#ext#@cmft.onmicrosoft.com::374aad1e-aa74-4e10-9dee-d5daa7466d1f" providerId="AD" clId="Web-{070B49FC-EAFE-44B8-A415-19540FF59084}" dt="2023-11-07T15:16:21.464" v="273"/>
        <pc:sldMkLst>
          <pc:docMk/>
          <pc:sldMk cId="1921833720" sldId="285"/>
        </pc:sldMkLst>
      </pc:sldChg>
      <pc:sldChg chg="del">
        <pc:chgData name="CHINCHILLA, Paula (LONDON NORTH WEST UNIVERSITY HEALTHCARE NHS TRUST)" userId="S::paula.chinchilla_nhs.net#ext#@cmft.onmicrosoft.com::374aad1e-aa74-4e10-9dee-d5daa7466d1f" providerId="AD" clId="Web-{070B49FC-EAFE-44B8-A415-19540FF59084}" dt="2023-11-07T15:16:19.542" v="272"/>
        <pc:sldMkLst>
          <pc:docMk/>
          <pc:sldMk cId="2645326144" sldId="286"/>
        </pc:sldMkLst>
      </pc:sldChg>
      <pc:sldChg chg="addSp delSp modSp add del">
        <pc:chgData name="CHINCHILLA, Paula (LONDON NORTH WEST UNIVERSITY HEALTHCARE NHS TRUST)" userId="S::paula.chinchilla_nhs.net#ext#@cmft.onmicrosoft.com::374aad1e-aa74-4e10-9dee-d5daa7466d1f" providerId="AD" clId="Web-{070B49FC-EAFE-44B8-A415-19540FF59084}" dt="2023-11-07T15:24:07.864" v="408"/>
        <pc:sldMkLst>
          <pc:docMk/>
          <pc:sldMk cId="2760413992" sldId="287"/>
        </pc:sldMkLst>
      </pc:sldChg>
      <pc:sldChg chg="addSp delSp modSp add del replId">
        <pc:chgData name="CHINCHILLA, Paula (LONDON NORTH WEST UNIVERSITY HEALTHCARE NHS TRUST)" userId="S::paula.chinchilla_nhs.net#ext#@cmft.onmicrosoft.com::374aad1e-aa74-4e10-9dee-d5daa7466d1f" providerId="AD" clId="Web-{070B49FC-EAFE-44B8-A415-19540FF59084}" dt="2023-11-07T15:24:01.457" v="407"/>
        <pc:sldMkLst>
          <pc:docMk/>
          <pc:sldMk cId="481924597" sldId="288"/>
        </pc:sldMkLst>
      </pc:sldChg>
      <pc:sldChg chg="addSp delSp modSp add del replId">
        <pc:chgData name="CHINCHILLA, Paula (LONDON NORTH WEST UNIVERSITY HEALTHCARE NHS TRUST)" userId="S::paula.chinchilla_nhs.net#ext#@cmft.onmicrosoft.com::374aad1e-aa74-4e10-9dee-d5daa7466d1f" providerId="AD" clId="Web-{070B49FC-EAFE-44B8-A415-19540FF59084}" dt="2023-11-07T15:23:58.348" v="406"/>
        <pc:sldMkLst>
          <pc:docMk/>
          <pc:sldMk cId="1707350628" sldId="289"/>
        </pc:sldMkLst>
      </pc:sldChg>
    </pc:docChg>
  </pc:docChgLst>
  <pc:docChgLst>
    <pc:chgData name="Henson Kate (R0A) Manchester University NHS Foundation Trust" userId="S::khenson@uhsm.nhs.uk::d340c5ea-a360-46e7-9971-76506f385ad8" providerId="AD" clId="Web-{E0D1BEE4-25CD-FB9D-A0A0-F34965B0D1FA}"/>
    <pc:docChg chg="addSld delSld modSld sldOrd">
      <pc:chgData name="Henson Kate (R0A) Manchester University NHS Foundation Trust" userId="S::khenson@uhsm.nhs.uk::d340c5ea-a360-46e7-9971-76506f385ad8" providerId="AD" clId="Web-{E0D1BEE4-25CD-FB9D-A0A0-F34965B0D1FA}" dt="2023-08-22T16:51:21.440" v="1726"/>
      <pc:docMkLst>
        <pc:docMk/>
      </pc:docMkLst>
      <pc:sldChg chg="addSp delSp modSp">
        <pc:chgData name="Henson Kate (R0A) Manchester University NHS Foundation Trust" userId="S::khenson@uhsm.nhs.uk::d340c5ea-a360-46e7-9971-76506f385ad8" providerId="AD" clId="Web-{E0D1BEE4-25CD-FB9D-A0A0-F34965B0D1FA}" dt="2023-08-22T16:51:21.440" v="1726"/>
        <pc:sldMkLst>
          <pc:docMk/>
          <pc:sldMk cId="0" sldId="256"/>
        </pc:sldMkLst>
      </pc:sldChg>
      <pc:sldChg chg="addSp delSp modSp">
        <pc:chgData name="Henson Kate (R0A) Manchester University NHS Foundation Trust" userId="S::khenson@uhsm.nhs.uk::d340c5ea-a360-46e7-9971-76506f385ad8" providerId="AD" clId="Web-{E0D1BEE4-25CD-FB9D-A0A0-F34965B0D1FA}" dt="2023-08-22T15:51:03.326" v="1063" actId="1076"/>
        <pc:sldMkLst>
          <pc:docMk/>
          <pc:sldMk cId="0" sldId="258"/>
        </pc:sldMkLst>
      </pc:sldChg>
      <pc:sldChg chg="del">
        <pc:chgData name="Henson Kate (R0A) Manchester University NHS Foundation Trust" userId="S::khenson@uhsm.nhs.uk::d340c5ea-a360-46e7-9971-76506f385ad8" providerId="AD" clId="Web-{E0D1BEE4-25CD-FB9D-A0A0-F34965B0D1FA}" dt="2023-08-22T15:32:43.915" v="20"/>
        <pc:sldMkLst>
          <pc:docMk/>
          <pc:sldMk cId="0" sldId="259"/>
        </pc:sldMkLst>
      </pc:sldChg>
      <pc:sldChg chg="del">
        <pc:chgData name="Henson Kate (R0A) Manchester University NHS Foundation Trust" userId="S::khenson@uhsm.nhs.uk::d340c5ea-a360-46e7-9971-76506f385ad8" providerId="AD" clId="Web-{E0D1BEE4-25CD-FB9D-A0A0-F34965B0D1FA}" dt="2023-08-22T15:32:44.039" v="21"/>
        <pc:sldMkLst>
          <pc:docMk/>
          <pc:sldMk cId="0" sldId="260"/>
        </pc:sldMkLst>
      </pc:sldChg>
      <pc:sldChg chg="del">
        <pc:chgData name="Henson Kate (R0A) Manchester University NHS Foundation Trust" userId="S::khenson@uhsm.nhs.uk::d340c5ea-a360-46e7-9971-76506f385ad8" providerId="AD" clId="Web-{E0D1BEE4-25CD-FB9D-A0A0-F34965B0D1FA}" dt="2023-08-22T15:32:45.368" v="25"/>
        <pc:sldMkLst>
          <pc:docMk/>
          <pc:sldMk cId="0" sldId="262"/>
        </pc:sldMkLst>
      </pc:sldChg>
      <pc:sldChg chg="addSp delSp modSp">
        <pc:chgData name="Henson Kate (R0A) Manchester University NHS Foundation Trust" userId="S::khenson@uhsm.nhs.uk::d340c5ea-a360-46e7-9971-76506f385ad8" providerId="AD" clId="Web-{E0D1BEE4-25CD-FB9D-A0A0-F34965B0D1FA}" dt="2023-08-22T15:34:04.201" v="58" actId="1076"/>
        <pc:sldMkLst>
          <pc:docMk/>
          <pc:sldMk cId="0" sldId="266"/>
        </pc:sldMkLst>
      </pc:sldChg>
      <pc:sldChg chg="del">
        <pc:chgData name="Henson Kate (R0A) Manchester University NHS Foundation Trust" userId="S::khenson@uhsm.nhs.uk::d340c5ea-a360-46e7-9971-76506f385ad8" providerId="AD" clId="Web-{E0D1BEE4-25CD-FB9D-A0A0-F34965B0D1FA}" dt="2023-08-22T15:32:47.118" v="28"/>
        <pc:sldMkLst>
          <pc:docMk/>
          <pc:sldMk cId="0" sldId="274"/>
        </pc:sldMkLst>
      </pc:sldChg>
      <pc:sldChg chg="del">
        <pc:chgData name="Henson Kate (R0A) Manchester University NHS Foundation Trust" userId="S::khenson@uhsm.nhs.uk::d340c5ea-a360-46e7-9971-76506f385ad8" providerId="AD" clId="Web-{E0D1BEE4-25CD-FB9D-A0A0-F34965B0D1FA}" dt="2023-08-22T15:32:45.821" v="26"/>
        <pc:sldMkLst>
          <pc:docMk/>
          <pc:sldMk cId="1397614270" sldId="275"/>
        </pc:sldMkLst>
      </pc:sldChg>
      <pc:sldChg chg="del">
        <pc:chgData name="Henson Kate (R0A) Manchester University NHS Foundation Trust" userId="S::khenson@uhsm.nhs.uk::d340c5ea-a360-46e7-9971-76506f385ad8" providerId="AD" clId="Web-{E0D1BEE4-25CD-FB9D-A0A0-F34965B0D1FA}" dt="2023-08-22T15:32:45.024" v="24"/>
        <pc:sldMkLst>
          <pc:docMk/>
          <pc:sldMk cId="3443250337" sldId="276"/>
        </pc:sldMkLst>
      </pc:sldChg>
      <pc:sldChg chg="del">
        <pc:chgData name="Henson Kate (R0A) Manchester University NHS Foundation Trust" userId="S::khenson@uhsm.nhs.uk::d340c5ea-a360-46e7-9971-76506f385ad8" providerId="AD" clId="Web-{E0D1BEE4-25CD-FB9D-A0A0-F34965B0D1FA}" dt="2023-08-22T15:32:46.649" v="27"/>
        <pc:sldMkLst>
          <pc:docMk/>
          <pc:sldMk cId="473620914" sldId="277"/>
        </pc:sldMkLst>
      </pc:sldChg>
      <pc:sldChg chg="addSp delSp modSp ord">
        <pc:chgData name="Henson Kate (R0A) Manchester University NHS Foundation Trust" userId="S::khenson@uhsm.nhs.uk::d340c5ea-a360-46e7-9971-76506f385ad8" providerId="AD" clId="Web-{E0D1BEE4-25CD-FB9D-A0A0-F34965B0D1FA}" dt="2023-08-22T16:18:16.458" v="1334" actId="1076"/>
        <pc:sldMkLst>
          <pc:docMk/>
          <pc:sldMk cId="220522400" sldId="278"/>
        </pc:sldMkLst>
      </pc:sldChg>
      <pc:sldChg chg="addSp delSp modSp">
        <pc:chgData name="Henson Kate (R0A) Manchester University NHS Foundation Trust" userId="S::khenson@uhsm.nhs.uk::d340c5ea-a360-46e7-9971-76506f385ad8" providerId="AD" clId="Web-{E0D1BEE4-25CD-FB9D-A0A0-F34965B0D1FA}" dt="2023-08-22T16:51:11.470" v="1725" actId="1076"/>
        <pc:sldMkLst>
          <pc:docMk/>
          <pc:sldMk cId="834420378" sldId="279"/>
        </pc:sldMkLst>
      </pc:sldChg>
      <pc:sldChg chg="del">
        <pc:chgData name="Henson Kate (R0A) Manchester University NHS Foundation Trust" userId="S::khenson@uhsm.nhs.uk::d340c5ea-a360-46e7-9971-76506f385ad8" providerId="AD" clId="Web-{E0D1BEE4-25CD-FB9D-A0A0-F34965B0D1FA}" dt="2023-08-22T15:32:44.086" v="22"/>
        <pc:sldMkLst>
          <pc:docMk/>
          <pc:sldMk cId="208914781" sldId="280"/>
        </pc:sldMkLst>
      </pc:sldChg>
      <pc:sldChg chg="addSp delSp modSp add replId">
        <pc:chgData name="Henson Kate (R0A) Manchester University NHS Foundation Trust" userId="S::khenson@uhsm.nhs.uk::d340c5ea-a360-46e7-9971-76506f385ad8" providerId="AD" clId="Web-{E0D1BEE4-25CD-FB9D-A0A0-F34965B0D1FA}" dt="2023-08-22T16:12:24.812" v="1316" actId="20577"/>
        <pc:sldMkLst>
          <pc:docMk/>
          <pc:sldMk cId="3492871570" sldId="280"/>
        </pc:sldMkLst>
      </pc:sldChg>
      <pc:sldChg chg="addSp delSp modSp add replId modNotes">
        <pc:chgData name="Henson Kate (R0A) Manchester University NHS Foundation Trust" userId="S::khenson@uhsm.nhs.uk::d340c5ea-a360-46e7-9971-76506f385ad8" providerId="AD" clId="Web-{E0D1BEE4-25CD-FB9D-A0A0-F34965B0D1FA}" dt="2023-08-22T16:45:06.120" v="1636" actId="1076"/>
        <pc:sldMkLst>
          <pc:docMk/>
          <pc:sldMk cId="189960902" sldId="281"/>
        </pc:sldMkLst>
      </pc:sldChg>
      <pc:sldChg chg="del">
        <pc:chgData name="Henson Kate (R0A) Manchester University NHS Foundation Trust" userId="S::khenson@uhsm.nhs.uk::d340c5ea-a360-46e7-9971-76506f385ad8" providerId="AD" clId="Web-{E0D1BEE4-25CD-FB9D-A0A0-F34965B0D1FA}" dt="2023-08-22T15:32:44.430" v="23"/>
        <pc:sldMkLst>
          <pc:docMk/>
          <pc:sldMk cId="590354814" sldId="281"/>
        </pc:sldMkLst>
      </pc:sldChg>
      <pc:sldChg chg="new del">
        <pc:chgData name="Henson Kate (R0A) Manchester University NHS Foundation Trust" userId="S::khenson@uhsm.nhs.uk::d340c5ea-a360-46e7-9971-76506f385ad8" providerId="AD" clId="Web-{E0D1BEE4-25CD-FB9D-A0A0-F34965B0D1FA}" dt="2023-08-22T16:19:04.399" v="1337"/>
        <pc:sldMkLst>
          <pc:docMk/>
          <pc:sldMk cId="1003308299" sldId="282"/>
        </pc:sldMkLst>
      </pc:sldChg>
      <pc:sldChg chg="addSp modSp add ord replId modNotes">
        <pc:chgData name="Henson Kate (R0A) Manchester University NHS Foundation Trust" userId="S::khenson@uhsm.nhs.uk::d340c5ea-a360-46e7-9971-76506f385ad8" providerId="AD" clId="Web-{E0D1BEE4-25CD-FB9D-A0A0-F34965B0D1FA}" dt="2023-08-22T16:50:17.545" v="1705" actId="14100"/>
        <pc:sldMkLst>
          <pc:docMk/>
          <pc:sldMk cId="4236058983" sldId="283"/>
        </pc:sldMkLst>
      </pc:sldChg>
      <pc:sldChg chg="addSp delSp modSp add ord replId modNotes">
        <pc:chgData name="Henson Kate (R0A) Manchester University NHS Foundation Trust" userId="S::khenson@uhsm.nhs.uk::d340c5ea-a360-46e7-9971-76506f385ad8" providerId="AD" clId="Web-{E0D1BEE4-25CD-FB9D-A0A0-F34965B0D1FA}" dt="2023-08-22T16:42:57.206" v="1575"/>
        <pc:sldMkLst>
          <pc:docMk/>
          <pc:sldMk cId="281045366" sldId="284"/>
        </pc:sldMkLst>
      </pc:sldChg>
    </pc:docChg>
  </pc:docChgLst>
  <pc:docChgLst>
    <pc:chgData name="Lynn Burney" userId="S::lynn.burney_srft.nhs.uk#ext#@cmft.onmicrosoft.com::42a0dccb-d302-46b2-a8ea-29cea72ca68b" providerId="AD" clId="Web-{CE0657B8-AD09-4E20-9AB9-A3753B3832A7}"/>
    <pc:docChg chg="addSld delSld modSld">
      <pc:chgData name="Lynn Burney" userId="S::lynn.burney_srft.nhs.uk#ext#@cmft.onmicrosoft.com::42a0dccb-d302-46b2-a8ea-29cea72ca68b" providerId="AD" clId="Web-{CE0657B8-AD09-4E20-9AB9-A3753B3832A7}" dt="2025-01-26T16:06:17.920" v="62" actId="20577"/>
      <pc:docMkLst>
        <pc:docMk/>
      </pc:docMkLst>
      <pc:sldChg chg="new del">
        <pc:chgData name="Lynn Burney" userId="S::lynn.burney_srft.nhs.uk#ext#@cmft.onmicrosoft.com::42a0dccb-d302-46b2-a8ea-29cea72ca68b" providerId="AD" clId="Web-{CE0657B8-AD09-4E20-9AB9-A3753B3832A7}" dt="2025-01-26T15:51:00.990" v="2"/>
        <pc:sldMkLst>
          <pc:docMk/>
          <pc:sldMk cId="691481627" sldId="285"/>
        </pc:sldMkLst>
      </pc:sldChg>
      <pc:sldChg chg="addSp delSp modSp new del">
        <pc:chgData name="Lynn Burney" userId="S::lynn.burney_srft.nhs.uk#ext#@cmft.onmicrosoft.com::42a0dccb-d302-46b2-a8ea-29cea72ca68b" providerId="AD" clId="Web-{CE0657B8-AD09-4E20-9AB9-A3753B3832A7}" dt="2025-01-26T15:53:55.982" v="13"/>
        <pc:sldMkLst>
          <pc:docMk/>
          <pc:sldMk cId="2265682800" sldId="286"/>
        </pc:sldMkLst>
        <pc:spChg chg="add mod">
          <ac:chgData name="Lynn Burney" userId="S::lynn.burney_srft.nhs.uk#ext#@cmft.onmicrosoft.com::42a0dccb-d302-46b2-a8ea-29cea72ca68b" providerId="AD" clId="Web-{CE0657B8-AD09-4E20-9AB9-A3753B3832A7}" dt="2025-01-26T15:51:34.710" v="7" actId="20577"/>
          <ac:spMkLst>
            <pc:docMk/>
            <pc:sldMk cId="2265682800" sldId="286"/>
            <ac:spMk id="5" creationId="{F4EF1FAD-C6FC-4872-2EB0-D9D848F21AC5}"/>
          </ac:spMkLst>
        </pc:spChg>
        <pc:spChg chg="add del">
          <ac:chgData name="Lynn Burney" userId="S::lynn.burney_srft.nhs.uk#ext#@cmft.onmicrosoft.com::42a0dccb-d302-46b2-a8ea-29cea72ca68b" providerId="AD" clId="Web-{CE0657B8-AD09-4E20-9AB9-A3753B3832A7}" dt="2025-01-26T15:52:08.587" v="9"/>
          <ac:spMkLst>
            <pc:docMk/>
            <pc:sldMk cId="2265682800" sldId="286"/>
            <ac:spMk id="7" creationId="{482AF6EF-8A95-EBF9-48E0-0784F80F2771}"/>
          </ac:spMkLst>
        </pc:spChg>
        <pc:spChg chg="add del">
          <ac:chgData name="Lynn Burney" userId="S::lynn.burney_srft.nhs.uk#ext#@cmft.onmicrosoft.com::42a0dccb-d302-46b2-a8ea-29cea72ca68b" providerId="AD" clId="Web-{CE0657B8-AD09-4E20-9AB9-A3753B3832A7}" dt="2025-01-26T15:53:45.262" v="11"/>
          <ac:spMkLst>
            <pc:docMk/>
            <pc:sldMk cId="2265682800" sldId="286"/>
            <ac:spMk id="9" creationId="{290BF21B-CCB5-0170-309B-A11A09B2571C}"/>
          </ac:spMkLst>
        </pc:spChg>
      </pc:sldChg>
      <pc:sldChg chg="addSp delSp modSp add replId">
        <pc:chgData name="Lynn Burney" userId="S::lynn.burney_srft.nhs.uk#ext#@cmft.onmicrosoft.com::42a0dccb-d302-46b2-a8ea-29cea72ca68b" providerId="AD" clId="Web-{CE0657B8-AD09-4E20-9AB9-A3753B3832A7}" dt="2025-01-26T16:06:17.920" v="62" actId="20577"/>
        <pc:sldMkLst>
          <pc:docMk/>
          <pc:sldMk cId="1333760410" sldId="287"/>
        </pc:sldMkLst>
        <pc:spChg chg="mod">
          <ac:chgData name="Lynn Burney" userId="S::lynn.burney_srft.nhs.uk#ext#@cmft.onmicrosoft.com::42a0dccb-d302-46b2-a8ea-29cea72ca68b" providerId="AD" clId="Web-{CE0657B8-AD09-4E20-9AB9-A3753B3832A7}" dt="2025-01-26T15:54:14.045" v="21" actId="20577"/>
          <ac:spMkLst>
            <pc:docMk/>
            <pc:sldMk cId="1333760410" sldId="287"/>
            <ac:spMk id="5" creationId="{DB6F0ED9-5EE4-4C29-8F6F-83CE68C2302B}"/>
          </ac:spMkLst>
        </pc:spChg>
        <pc:spChg chg="add del mod">
          <ac:chgData name="Lynn Burney" userId="S::lynn.burney_srft.nhs.uk#ext#@cmft.onmicrosoft.com::42a0dccb-d302-46b2-a8ea-29cea72ca68b" providerId="AD" clId="Web-{CE0657B8-AD09-4E20-9AB9-A3753B3832A7}" dt="2025-01-26T15:59:31.422" v="60"/>
          <ac:spMkLst>
            <pc:docMk/>
            <pc:sldMk cId="1333760410" sldId="287"/>
            <ac:spMk id="8" creationId="{E959304D-4062-6D30-1F20-83011AB07F6E}"/>
          </ac:spMkLst>
        </pc:spChg>
        <pc:spChg chg="mod">
          <ac:chgData name="Lynn Burney" userId="S::lynn.burney_srft.nhs.uk#ext#@cmft.onmicrosoft.com::42a0dccb-d302-46b2-a8ea-29cea72ca68b" providerId="AD" clId="Web-{CE0657B8-AD09-4E20-9AB9-A3753B3832A7}" dt="2025-01-26T16:06:17.920" v="62" actId="20577"/>
          <ac:spMkLst>
            <pc:docMk/>
            <pc:sldMk cId="1333760410" sldId="287"/>
            <ac:spMk id="9" creationId="{F9F67D3F-5604-032B-3C0E-14CFFF0EF6EA}"/>
          </ac:spMkLst>
        </pc:spChg>
        <pc:spChg chg="add mod">
          <ac:chgData name="Lynn Burney" userId="S::lynn.burney_srft.nhs.uk#ext#@cmft.onmicrosoft.com::42a0dccb-d302-46b2-a8ea-29cea72ca68b" providerId="AD" clId="Web-{CE0657B8-AD09-4E20-9AB9-A3753B3832A7}" dt="2025-01-26T15:59:30.219" v="59" actId="1076"/>
          <ac:spMkLst>
            <pc:docMk/>
            <pc:sldMk cId="1333760410" sldId="287"/>
            <ac:spMk id="10" creationId="{A5B450C7-76C3-B706-A3DE-702730930543}"/>
          </ac:spMkLst>
        </pc:spChg>
        <pc:picChg chg="del">
          <ac:chgData name="Lynn Burney" userId="S::lynn.burney_srft.nhs.uk#ext#@cmft.onmicrosoft.com::42a0dccb-d302-46b2-a8ea-29cea72ca68b" providerId="AD" clId="Web-{CE0657B8-AD09-4E20-9AB9-A3753B3832A7}" dt="2025-01-26T15:55:26.579" v="46"/>
          <ac:picMkLst>
            <pc:docMk/>
            <pc:sldMk cId="1333760410" sldId="287"/>
            <ac:picMk id="11" creationId="{6E391F2D-FBFD-1AB1-6C4A-02F0536D586D}"/>
          </ac:picMkLst>
        </pc:picChg>
      </pc:sldChg>
    </pc:docChg>
  </pc:docChgLst>
  <pc:docChgLst>
    <pc:chgData name="CHINCHILLA, Paula (LONDON NORTH WEST UNIVERSITY HEALTHCARE NHS TRUST)" userId="S::paula.chinchilla_nhs.net#ext#@cmft.onmicrosoft.com::374aad1e-aa74-4e10-9dee-d5daa7466d1f" providerId="AD" clId="Web-{C5251E86-CCBC-4E77-A8A3-87B7EEF40667}"/>
    <pc:docChg chg="delSld">
      <pc:chgData name="CHINCHILLA, Paula (LONDON NORTH WEST UNIVERSITY HEALTHCARE NHS TRUST)" userId="S::paula.chinchilla_nhs.net#ext#@cmft.onmicrosoft.com::374aad1e-aa74-4e10-9dee-d5daa7466d1f" providerId="AD" clId="Web-{C5251E86-CCBC-4E77-A8A3-87B7EEF40667}" dt="2023-11-07T15:26:24.094" v="2"/>
      <pc:docMkLst>
        <pc:docMk/>
      </pc:docMkLst>
      <pc:sldChg chg="del">
        <pc:chgData name="CHINCHILLA, Paula (LONDON NORTH WEST UNIVERSITY HEALTHCARE NHS TRUST)" userId="S::paula.chinchilla_nhs.net#ext#@cmft.onmicrosoft.com::374aad1e-aa74-4e10-9dee-d5daa7466d1f" providerId="AD" clId="Web-{C5251E86-CCBC-4E77-A8A3-87B7EEF40667}" dt="2023-11-07T15:26:19.625" v="0"/>
        <pc:sldMkLst>
          <pc:docMk/>
          <pc:sldMk cId="2760413992" sldId="287"/>
        </pc:sldMkLst>
      </pc:sldChg>
      <pc:sldChg chg="del">
        <pc:chgData name="CHINCHILLA, Paula (LONDON NORTH WEST UNIVERSITY HEALTHCARE NHS TRUST)" userId="S::paula.chinchilla_nhs.net#ext#@cmft.onmicrosoft.com::374aad1e-aa74-4e10-9dee-d5daa7466d1f" providerId="AD" clId="Web-{C5251E86-CCBC-4E77-A8A3-87B7EEF40667}" dt="2023-11-07T15:26:24.047" v="1"/>
        <pc:sldMkLst>
          <pc:docMk/>
          <pc:sldMk cId="481924597" sldId="288"/>
        </pc:sldMkLst>
      </pc:sldChg>
      <pc:sldChg chg="del">
        <pc:chgData name="CHINCHILLA, Paula (LONDON NORTH WEST UNIVERSITY HEALTHCARE NHS TRUST)" userId="S::paula.chinchilla_nhs.net#ext#@cmft.onmicrosoft.com::374aad1e-aa74-4e10-9dee-d5daa7466d1f" providerId="AD" clId="Web-{C5251E86-CCBC-4E77-A8A3-87B7EEF40667}" dt="2023-11-07T15:26:24.094" v="2"/>
        <pc:sldMkLst>
          <pc:docMk/>
          <pc:sldMk cId="1707350628" sldId="289"/>
        </pc:sldMkLst>
      </pc:sldChg>
    </pc:docChg>
  </pc:docChgLst>
  <pc:docChgLst>
    <pc:chgData name="CHINCHILLA, Paula (LONDON NORTH WEST UNIVERSITY HEALTHCARE NHS TRUST)" userId="S::paula.chinchilla_nhs.net#ext#@cmft.onmicrosoft.com::374aad1e-aa74-4e10-9dee-d5daa7466d1f" providerId="AD" clId="Web-{BA34A11D-85BD-4601-A2C4-5CFA03A0654D}"/>
    <pc:docChg chg="addSld modSld addMainMaster modMainMaster">
      <pc:chgData name="CHINCHILLA, Paula (LONDON NORTH WEST UNIVERSITY HEALTHCARE NHS TRUST)" userId="S::paula.chinchilla_nhs.net#ext#@cmft.onmicrosoft.com::374aad1e-aa74-4e10-9dee-d5daa7466d1f" providerId="AD" clId="Web-{BA34A11D-85BD-4601-A2C4-5CFA03A0654D}" dt="2023-11-07T14:34:33.255" v="32" actId="20577"/>
      <pc:docMkLst>
        <pc:docMk/>
      </pc:docMkLst>
      <pc:sldChg chg="add">
        <pc:chgData name="CHINCHILLA, Paula (LONDON NORTH WEST UNIVERSITY HEALTHCARE NHS TRUST)" userId="S::paula.chinchilla_nhs.net#ext#@cmft.onmicrosoft.com::374aad1e-aa74-4e10-9dee-d5daa7466d1f" providerId="AD" clId="Web-{BA34A11D-85BD-4601-A2C4-5CFA03A0654D}" dt="2023-11-07T14:33:30.924" v="0"/>
        <pc:sldMkLst>
          <pc:docMk/>
          <pc:sldMk cId="1921833720" sldId="285"/>
        </pc:sldMkLst>
      </pc:sldChg>
      <pc:sldChg chg="add">
        <pc:chgData name="CHINCHILLA, Paula (LONDON NORTH WEST UNIVERSITY HEALTHCARE NHS TRUST)" userId="S::paula.chinchilla_nhs.net#ext#@cmft.onmicrosoft.com::374aad1e-aa74-4e10-9dee-d5daa7466d1f" providerId="AD" clId="Web-{BA34A11D-85BD-4601-A2C4-5CFA03A0654D}" dt="2023-11-07T14:33:31.128" v="1"/>
        <pc:sldMkLst>
          <pc:docMk/>
          <pc:sldMk cId="2645326144" sldId="286"/>
        </pc:sldMkLst>
      </pc:sldChg>
      <pc:sldChg chg="addSp delSp modSp add">
        <pc:chgData name="CHINCHILLA, Paula (LONDON NORTH WEST UNIVERSITY HEALTHCARE NHS TRUST)" userId="S::paula.chinchilla_nhs.net#ext#@cmft.onmicrosoft.com::374aad1e-aa74-4e10-9dee-d5daa7466d1f" providerId="AD" clId="Web-{BA34A11D-85BD-4601-A2C4-5CFA03A0654D}" dt="2023-11-07T14:34:33.255" v="32" actId="20577"/>
        <pc:sldMkLst>
          <pc:docMk/>
          <pc:sldMk cId="2760413992" sldId="287"/>
        </pc:sldMkLst>
      </pc:sldChg>
      <pc:sldMasterChg chg="modSldLayout">
        <pc:chgData name="CHINCHILLA, Paula (LONDON NORTH WEST UNIVERSITY HEALTHCARE NHS TRUST)" userId="S::paula.chinchilla_nhs.net#ext#@cmft.onmicrosoft.com::374aad1e-aa74-4e10-9dee-d5daa7466d1f" providerId="AD" clId="Web-{BA34A11D-85BD-4601-A2C4-5CFA03A0654D}" dt="2023-11-07T14:33:30.924" v="0"/>
        <pc:sldMasterMkLst>
          <pc:docMk/>
          <pc:sldMasterMk cId="0" sldId="2147483648"/>
        </pc:sldMasterMkLst>
        <pc:sldLayoutChg chg="replId">
          <pc:chgData name="CHINCHILLA, Paula (LONDON NORTH WEST UNIVERSITY HEALTHCARE NHS TRUST)" userId="S::paula.chinchilla_nhs.net#ext#@cmft.onmicrosoft.com::374aad1e-aa74-4e10-9dee-d5daa7466d1f" providerId="AD" clId="Web-{BA34A11D-85BD-4601-A2C4-5CFA03A0654D}" dt="2023-11-07T14:33:30.924" v="0"/>
          <pc:sldLayoutMkLst>
            <pc:docMk/>
            <pc:sldMasterMk cId="0" sldId="2147483648"/>
            <pc:sldLayoutMk cId="634847939" sldId="2147483661"/>
          </pc:sldLayoutMkLst>
        </pc:sldLayoutChg>
        <pc:sldLayoutChg chg="replId">
          <pc:chgData name="CHINCHILLA, Paula (LONDON NORTH WEST UNIVERSITY HEALTHCARE NHS TRUST)" userId="S::paula.chinchilla_nhs.net#ext#@cmft.onmicrosoft.com::374aad1e-aa74-4e10-9dee-d5daa7466d1f" providerId="AD" clId="Web-{BA34A11D-85BD-4601-A2C4-5CFA03A0654D}" dt="2023-11-07T14:33:30.924" v="0"/>
          <pc:sldLayoutMkLst>
            <pc:docMk/>
            <pc:sldMasterMk cId="0" sldId="2147483648"/>
            <pc:sldLayoutMk cId="1562772684" sldId="2147483662"/>
          </pc:sldLayoutMkLst>
        </pc:sldLayoutChg>
        <pc:sldLayoutChg chg="replId">
          <pc:chgData name="CHINCHILLA, Paula (LONDON NORTH WEST UNIVERSITY HEALTHCARE NHS TRUST)" userId="S::paula.chinchilla_nhs.net#ext#@cmft.onmicrosoft.com::374aad1e-aa74-4e10-9dee-d5daa7466d1f" providerId="AD" clId="Web-{BA34A11D-85BD-4601-A2C4-5CFA03A0654D}" dt="2023-11-07T14:33:30.924" v="0"/>
          <pc:sldLayoutMkLst>
            <pc:docMk/>
            <pc:sldMasterMk cId="0" sldId="2147483648"/>
            <pc:sldLayoutMk cId="1785989398" sldId="2147483663"/>
          </pc:sldLayoutMkLst>
        </pc:sldLayoutChg>
        <pc:sldLayoutChg chg="replId">
          <pc:chgData name="CHINCHILLA, Paula (LONDON NORTH WEST UNIVERSITY HEALTHCARE NHS TRUST)" userId="S::paula.chinchilla_nhs.net#ext#@cmft.onmicrosoft.com::374aad1e-aa74-4e10-9dee-d5daa7466d1f" providerId="AD" clId="Web-{BA34A11D-85BD-4601-A2C4-5CFA03A0654D}" dt="2023-11-07T14:33:30.924" v="0"/>
          <pc:sldLayoutMkLst>
            <pc:docMk/>
            <pc:sldMasterMk cId="0" sldId="2147483648"/>
            <pc:sldLayoutMk cId="775146541" sldId="2147483664"/>
          </pc:sldLayoutMkLst>
        </pc:sldLayoutChg>
        <pc:sldLayoutChg chg="replId">
          <pc:chgData name="CHINCHILLA, Paula (LONDON NORTH WEST UNIVERSITY HEALTHCARE NHS TRUST)" userId="S::paula.chinchilla_nhs.net#ext#@cmft.onmicrosoft.com::374aad1e-aa74-4e10-9dee-d5daa7466d1f" providerId="AD" clId="Web-{BA34A11D-85BD-4601-A2C4-5CFA03A0654D}" dt="2023-11-07T14:33:30.924" v="0"/>
          <pc:sldLayoutMkLst>
            <pc:docMk/>
            <pc:sldMasterMk cId="0" sldId="2147483648"/>
            <pc:sldLayoutMk cId="2424737872" sldId="2147483665"/>
          </pc:sldLayoutMkLst>
        </pc:sldLayoutChg>
        <pc:sldLayoutChg chg="replId">
          <pc:chgData name="CHINCHILLA, Paula (LONDON NORTH WEST UNIVERSITY HEALTHCARE NHS TRUST)" userId="S::paula.chinchilla_nhs.net#ext#@cmft.onmicrosoft.com::374aad1e-aa74-4e10-9dee-d5daa7466d1f" providerId="AD" clId="Web-{BA34A11D-85BD-4601-A2C4-5CFA03A0654D}" dt="2023-11-07T14:33:30.924" v="0"/>
          <pc:sldLayoutMkLst>
            <pc:docMk/>
            <pc:sldMasterMk cId="0" sldId="2147483648"/>
            <pc:sldLayoutMk cId="1214552225" sldId="2147483666"/>
          </pc:sldLayoutMkLst>
        </pc:sldLayoutChg>
        <pc:sldLayoutChg chg="replId">
          <pc:chgData name="CHINCHILLA, Paula (LONDON NORTH WEST UNIVERSITY HEALTHCARE NHS TRUST)" userId="S::paula.chinchilla_nhs.net#ext#@cmft.onmicrosoft.com::374aad1e-aa74-4e10-9dee-d5daa7466d1f" providerId="AD" clId="Web-{BA34A11D-85BD-4601-A2C4-5CFA03A0654D}" dt="2023-11-07T14:33:30.924" v="0"/>
          <pc:sldLayoutMkLst>
            <pc:docMk/>
            <pc:sldMasterMk cId="0" sldId="2147483648"/>
            <pc:sldLayoutMk cId="2801640380" sldId="2147483667"/>
          </pc:sldLayoutMkLst>
        </pc:sldLayoutChg>
        <pc:sldLayoutChg chg="replId">
          <pc:chgData name="CHINCHILLA, Paula (LONDON NORTH WEST UNIVERSITY HEALTHCARE NHS TRUST)" userId="S::paula.chinchilla_nhs.net#ext#@cmft.onmicrosoft.com::374aad1e-aa74-4e10-9dee-d5daa7466d1f" providerId="AD" clId="Web-{BA34A11D-85BD-4601-A2C4-5CFA03A0654D}" dt="2023-11-07T14:33:30.924" v="0"/>
          <pc:sldLayoutMkLst>
            <pc:docMk/>
            <pc:sldMasterMk cId="0" sldId="2147483648"/>
            <pc:sldLayoutMk cId="1239665487" sldId="2147483668"/>
          </pc:sldLayoutMkLst>
        </pc:sldLayoutChg>
        <pc:sldLayoutChg chg="replId">
          <pc:chgData name="CHINCHILLA, Paula (LONDON NORTH WEST UNIVERSITY HEALTHCARE NHS TRUST)" userId="S::paula.chinchilla_nhs.net#ext#@cmft.onmicrosoft.com::374aad1e-aa74-4e10-9dee-d5daa7466d1f" providerId="AD" clId="Web-{BA34A11D-85BD-4601-A2C4-5CFA03A0654D}" dt="2023-11-07T14:33:30.924" v="0"/>
          <pc:sldLayoutMkLst>
            <pc:docMk/>
            <pc:sldMasterMk cId="0" sldId="2147483648"/>
            <pc:sldLayoutMk cId="3604710800" sldId="2147483669"/>
          </pc:sldLayoutMkLst>
        </pc:sldLayoutChg>
        <pc:sldLayoutChg chg="replId">
          <pc:chgData name="CHINCHILLA, Paula (LONDON NORTH WEST UNIVERSITY HEALTHCARE NHS TRUST)" userId="S::paula.chinchilla_nhs.net#ext#@cmft.onmicrosoft.com::374aad1e-aa74-4e10-9dee-d5daa7466d1f" providerId="AD" clId="Web-{BA34A11D-85BD-4601-A2C4-5CFA03A0654D}" dt="2023-11-07T14:33:30.924" v="0"/>
          <pc:sldLayoutMkLst>
            <pc:docMk/>
            <pc:sldMasterMk cId="0" sldId="2147483648"/>
            <pc:sldLayoutMk cId="120555121" sldId="2147483670"/>
          </pc:sldLayoutMkLst>
        </pc:sldLayoutChg>
        <pc:sldLayoutChg chg="replId">
          <pc:chgData name="CHINCHILLA, Paula (LONDON NORTH WEST UNIVERSITY HEALTHCARE NHS TRUST)" userId="S::paula.chinchilla_nhs.net#ext#@cmft.onmicrosoft.com::374aad1e-aa74-4e10-9dee-d5daa7466d1f" providerId="AD" clId="Web-{BA34A11D-85BD-4601-A2C4-5CFA03A0654D}" dt="2023-11-07T14:33:30.924" v="0"/>
          <pc:sldLayoutMkLst>
            <pc:docMk/>
            <pc:sldMasterMk cId="0" sldId="2147483648"/>
            <pc:sldLayoutMk cId="1386091421" sldId="2147483671"/>
          </pc:sldLayoutMkLst>
        </pc:sldLayoutChg>
      </pc:sldMasterChg>
      <pc:sldMasterChg chg="add addSldLayout">
        <pc:chgData name="CHINCHILLA, Paula (LONDON NORTH WEST UNIVERSITY HEALTHCARE NHS TRUST)" userId="S::paula.chinchilla_nhs.net#ext#@cmft.onmicrosoft.com::374aad1e-aa74-4e10-9dee-d5daa7466d1f" providerId="AD" clId="Web-{BA34A11D-85BD-4601-A2C4-5CFA03A0654D}" dt="2023-11-07T14:33:30.924" v="0"/>
        <pc:sldMasterMkLst>
          <pc:docMk/>
          <pc:sldMasterMk cId="0" sldId="2147483660"/>
        </pc:sldMasterMkLst>
        <pc:sldLayoutChg chg="add">
          <pc:chgData name="CHINCHILLA, Paula (LONDON NORTH WEST UNIVERSITY HEALTHCARE NHS TRUST)" userId="S::paula.chinchilla_nhs.net#ext#@cmft.onmicrosoft.com::374aad1e-aa74-4e10-9dee-d5daa7466d1f" providerId="AD" clId="Web-{BA34A11D-85BD-4601-A2C4-5CFA03A0654D}" dt="2023-11-07T14:33:30.924" v="0"/>
          <pc:sldLayoutMkLst>
            <pc:docMk/>
            <pc:sldMasterMk cId="0" sldId="2147483660"/>
            <pc:sldLayoutMk cId="3598146166" sldId="2147483649"/>
          </pc:sldLayoutMkLst>
        </pc:sldLayoutChg>
        <pc:sldLayoutChg chg="add">
          <pc:chgData name="CHINCHILLA, Paula (LONDON NORTH WEST UNIVERSITY HEALTHCARE NHS TRUST)" userId="S::paula.chinchilla_nhs.net#ext#@cmft.onmicrosoft.com::374aad1e-aa74-4e10-9dee-d5daa7466d1f" providerId="AD" clId="Web-{BA34A11D-85BD-4601-A2C4-5CFA03A0654D}" dt="2023-11-07T14:33:30.924" v="0"/>
          <pc:sldLayoutMkLst>
            <pc:docMk/>
            <pc:sldMasterMk cId="0" sldId="2147483660"/>
            <pc:sldLayoutMk cId="1907028184" sldId="2147483650"/>
          </pc:sldLayoutMkLst>
        </pc:sldLayoutChg>
        <pc:sldLayoutChg chg="add">
          <pc:chgData name="CHINCHILLA, Paula (LONDON NORTH WEST UNIVERSITY HEALTHCARE NHS TRUST)" userId="S::paula.chinchilla_nhs.net#ext#@cmft.onmicrosoft.com::374aad1e-aa74-4e10-9dee-d5daa7466d1f" providerId="AD" clId="Web-{BA34A11D-85BD-4601-A2C4-5CFA03A0654D}" dt="2023-11-07T14:33:30.924" v="0"/>
          <pc:sldLayoutMkLst>
            <pc:docMk/>
            <pc:sldMasterMk cId="0" sldId="2147483660"/>
            <pc:sldLayoutMk cId="1472715395" sldId="2147483651"/>
          </pc:sldLayoutMkLst>
        </pc:sldLayoutChg>
        <pc:sldLayoutChg chg="add">
          <pc:chgData name="CHINCHILLA, Paula (LONDON NORTH WEST UNIVERSITY HEALTHCARE NHS TRUST)" userId="S::paula.chinchilla_nhs.net#ext#@cmft.onmicrosoft.com::374aad1e-aa74-4e10-9dee-d5daa7466d1f" providerId="AD" clId="Web-{BA34A11D-85BD-4601-A2C4-5CFA03A0654D}" dt="2023-11-07T14:33:30.924" v="0"/>
          <pc:sldLayoutMkLst>
            <pc:docMk/>
            <pc:sldMasterMk cId="0" sldId="2147483660"/>
            <pc:sldLayoutMk cId="3849255200" sldId="2147483652"/>
          </pc:sldLayoutMkLst>
        </pc:sldLayoutChg>
        <pc:sldLayoutChg chg="add">
          <pc:chgData name="CHINCHILLA, Paula (LONDON NORTH WEST UNIVERSITY HEALTHCARE NHS TRUST)" userId="S::paula.chinchilla_nhs.net#ext#@cmft.onmicrosoft.com::374aad1e-aa74-4e10-9dee-d5daa7466d1f" providerId="AD" clId="Web-{BA34A11D-85BD-4601-A2C4-5CFA03A0654D}" dt="2023-11-07T14:33:30.924" v="0"/>
          <pc:sldLayoutMkLst>
            <pc:docMk/>
            <pc:sldMasterMk cId="0" sldId="2147483660"/>
            <pc:sldLayoutMk cId="3337877687" sldId="2147483653"/>
          </pc:sldLayoutMkLst>
        </pc:sldLayoutChg>
        <pc:sldLayoutChg chg="add">
          <pc:chgData name="CHINCHILLA, Paula (LONDON NORTH WEST UNIVERSITY HEALTHCARE NHS TRUST)" userId="S::paula.chinchilla_nhs.net#ext#@cmft.onmicrosoft.com::374aad1e-aa74-4e10-9dee-d5daa7466d1f" providerId="AD" clId="Web-{BA34A11D-85BD-4601-A2C4-5CFA03A0654D}" dt="2023-11-07T14:33:30.924" v="0"/>
          <pc:sldLayoutMkLst>
            <pc:docMk/>
            <pc:sldMasterMk cId="0" sldId="2147483660"/>
            <pc:sldLayoutMk cId="1908215928" sldId="2147483654"/>
          </pc:sldLayoutMkLst>
        </pc:sldLayoutChg>
        <pc:sldLayoutChg chg="add">
          <pc:chgData name="CHINCHILLA, Paula (LONDON NORTH WEST UNIVERSITY HEALTHCARE NHS TRUST)" userId="S::paula.chinchilla_nhs.net#ext#@cmft.onmicrosoft.com::374aad1e-aa74-4e10-9dee-d5daa7466d1f" providerId="AD" clId="Web-{BA34A11D-85BD-4601-A2C4-5CFA03A0654D}" dt="2023-11-07T14:33:30.924" v="0"/>
          <pc:sldLayoutMkLst>
            <pc:docMk/>
            <pc:sldMasterMk cId="0" sldId="2147483660"/>
            <pc:sldLayoutMk cId="815945091" sldId="2147483655"/>
          </pc:sldLayoutMkLst>
        </pc:sldLayoutChg>
        <pc:sldLayoutChg chg="add">
          <pc:chgData name="CHINCHILLA, Paula (LONDON NORTH WEST UNIVERSITY HEALTHCARE NHS TRUST)" userId="S::paula.chinchilla_nhs.net#ext#@cmft.onmicrosoft.com::374aad1e-aa74-4e10-9dee-d5daa7466d1f" providerId="AD" clId="Web-{BA34A11D-85BD-4601-A2C4-5CFA03A0654D}" dt="2023-11-07T14:33:30.924" v="0"/>
          <pc:sldLayoutMkLst>
            <pc:docMk/>
            <pc:sldMasterMk cId="0" sldId="2147483660"/>
            <pc:sldLayoutMk cId="4019808036" sldId="2147483656"/>
          </pc:sldLayoutMkLst>
        </pc:sldLayoutChg>
        <pc:sldLayoutChg chg="add">
          <pc:chgData name="CHINCHILLA, Paula (LONDON NORTH WEST UNIVERSITY HEALTHCARE NHS TRUST)" userId="S::paula.chinchilla_nhs.net#ext#@cmft.onmicrosoft.com::374aad1e-aa74-4e10-9dee-d5daa7466d1f" providerId="AD" clId="Web-{BA34A11D-85BD-4601-A2C4-5CFA03A0654D}" dt="2023-11-07T14:33:30.924" v="0"/>
          <pc:sldLayoutMkLst>
            <pc:docMk/>
            <pc:sldMasterMk cId="0" sldId="2147483660"/>
            <pc:sldLayoutMk cId="3291788377" sldId="2147483657"/>
          </pc:sldLayoutMkLst>
        </pc:sldLayoutChg>
        <pc:sldLayoutChg chg="add">
          <pc:chgData name="CHINCHILLA, Paula (LONDON NORTH WEST UNIVERSITY HEALTHCARE NHS TRUST)" userId="S::paula.chinchilla_nhs.net#ext#@cmft.onmicrosoft.com::374aad1e-aa74-4e10-9dee-d5daa7466d1f" providerId="AD" clId="Web-{BA34A11D-85BD-4601-A2C4-5CFA03A0654D}" dt="2023-11-07T14:33:30.924" v="0"/>
          <pc:sldLayoutMkLst>
            <pc:docMk/>
            <pc:sldMasterMk cId="0" sldId="2147483660"/>
            <pc:sldLayoutMk cId="1751839050" sldId="2147483658"/>
          </pc:sldLayoutMkLst>
        </pc:sldLayoutChg>
        <pc:sldLayoutChg chg="add">
          <pc:chgData name="CHINCHILLA, Paula (LONDON NORTH WEST UNIVERSITY HEALTHCARE NHS TRUST)" userId="S::paula.chinchilla_nhs.net#ext#@cmft.onmicrosoft.com::374aad1e-aa74-4e10-9dee-d5daa7466d1f" providerId="AD" clId="Web-{BA34A11D-85BD-4601-A2C4-5CFA03A0654D}" dt="2023-11-07T14:33:30.924" v="0"/>
          <pc:sldLayoutMkLst>
            <pc:docMk/>
            <pc:sldMasterMk cId="0" sldId="2147483660"/>
            <pc:sldLayoutMk cId="2084443429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9FE7003-0576-48CB-89F5-A25475D679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07ED4-1B4C-49CA-A084-61AA2B24F6B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60625E-DD60-4142-8C24-A3EA850C46A0}" type="datetimeFigureOut">
              <a:rPr lang="en-GB"/>
              <a:pPr>
                <a:defRPr/>
              </a:pPr>
              <a:t>12/02/2025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D2E6393-857F-464B-B441-D7E58F0B12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A568654-8835-4DAE-A0A2-C4408B40F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04C82-D22F-49C5-A653-6A59B2BF59A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EC490B-C53D-4E72-995B-490243EC75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B76A7B6D-01B9-42EB-A970-1B1A2234279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179835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s.uk/live-well/exercise/free-fitness-ideas/" TargetMode="External"/><Relationship Id="rId7" Type="http://schemas.openxmlformats.org/officeDocument/2006/relationships/hyperlink" Target="https://www.nhs.uk/change4life/activities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ourparks.org.uk/" TargetMode="External"/><Relationship Id="rId5" Type="http://schemas.openxmlformats.org/officeDocument/2006/relationships/hyperlink" Target="https://www.tcv.org.uk/" TargetMode="External"/><Relationship Id="rId4" Type="http://schemas.openxmlformats.org/officeDocument/2006/relationships/hyperlink" Target="http://www.parkrun.org.uk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2D7951C9-2EF6-40D2-979B-B9BAC73B94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2ECCFF0E-7D81-4263-AF28-6369ECE711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9E091D5F-433D-4F51-BD78-BE5C79C670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D67FD11-94A1-41CA-9CF4-CF96698C877A}" type="slidenum">
              <a:rPr lang="en-GB" altLang="en-US" smtClean="0"/>
              <a:pPr>
                <a:spcBef>
                  <a:spcPct val="0"/>
                </a:spcBef>
              </a:pPr>
              <a:t>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7EF3D435-4E27-4925-9DEA-4F9A0C4EC2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E29929EE-3503-49F6-8E81-514CEE23B8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2BB8E654-A563-4ADF-88FB-AD3565E737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4B27F95-6A6C-4562-96DF-ECE7653CE502}" type="slidenum">
              <a:rPr lang="en-GB" altLang="en-US" smtClean="0"/>
              <a:pPr>
                <a:spcBef>
                  <a:spcPct val="0"/>
                </a:spcBef>
              </a:pPr>
              <a:t>10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5F87E38C-5CE6-44B7-A127-C9A977FA5D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0E8B8D55-75E4-4AA7-B660-87375E994A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BB60744A-C4DF-4E57-9B5A-D9B74C918F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68D257-5150-433B-BDD1-73DF0909B9DB}" type="slidenum">
              <a:rPr lang="en-GB" altLang="en-US" smtClean="0"/>
              <a:pPr>
                <a:spcBef>
                  <a:spcPct val="0"/>
                </a:spcBef>
              </a:pPr>
              <a:t>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5F87E38C-5CE6-44B7-A127-C9A977FA5D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0E8B8D55-75E4-4AA7-B660-87375E994A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BB60744A-C4DF-4E57-9B5A-D9B74C918F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68D257-5150-433B-BDD1-73DF0909B9DB}" type="slidenum">
              <a:rPr lang="en-GB" altLang="en-US" smtClean="0"/>
              <a:pPr>
                <a:spcBef>
                  <a:spcPct val="0"/>
                </a:spcBef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8215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5F87E38C-5CE6-44B7-A127-C9A977FA5D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0E8B8D55-75E4-4AA7-B660-87375E994A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BB60744A-C4DF-4E57-9B5A-D9B74C918F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68D257-5150-433B-BDD1-73DF0909B9DB}" type="slidenum">
              <a:rPr lang="en-GB" altLang="en-US" smtClean="0"/>
              <a:pPr>
                <a:spcBef>
                  <a:spcPct val="0"/>
                </a:spcBef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5521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5F87E38C-5CE6-44B7-A127-C9A977FA5D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0E8B8D55-75E4-4AA7-B660-87375E994A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BB60744A-C4DF-4E57-9B5A-D9B74C918F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68D257-5150-433B-BDD1-73DF0909B9DB}" type="slidenum">
              <a:rPr lang="en-GB" altLang="en-US" smtClean="0"/>
              <a:pPr>
                <a:spcBef>
                  <a:spcPct val="0"/>
                </a:spcBef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91583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5F87E38C-5CE6-44B7-A127-C9A977FA5D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0E8B8D55-75E4-4AA7-B660-87375E994A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BB60744A-C4DF-4E57-9B5A-D9B74C918F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68D257-5150-433B-BDD1-73DF0909B9DB}" type="slidenum">
              <a:rPr lang="en-GB" altLang="en-US" smtClean="0"/>
              <a:pPr>
                <a:spcBef>
                  <a:spcPct val="0"/>
                </a:spcBef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46805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5F87E38C-5CE6-44B7-A127-C9A977FA5D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0E8B8D55-75E4-4AA7-B660-87375E994A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dirty="0" err="1"/>
              <a:t>Hihgly</a:t>
            </a:r>
            <a:r>
              <a:rPr lang="en-GB" dirty="0"/>
              <a:t> recommend this website </a:t>
            </a:r>
            <a:endParaRPr lang="en-US" dirty="0">
              <a:cs typeface="Calibri" panose="020F0502020204030204"/>
            </a:endParaRPr>
          </a:p>
          <a:p>
            <a:pPr>
              <a:spcBef>
                <a:spcPct val="0"/>
              </a:spcBef>
            </a:pPr>
            <a:r>
              <a:rPr lang="en-GB" dirty="0">
                <a:cs typeface="Calibri"/>
              </a:rPr>
              <a:t>Lots of advice, consultation info, sign posting, resources 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BB60744A-C4DF-4E57-9B5A-D9B74C918F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68D257-5150-433B-BDD1-73DF0909B9DB}" type="slidenum">
              <a:rPr lang="en-GB" altLang="en-US" smtClean="0"/>
              <a:pPr>
                <a:spcBef>
                  <a:spcPct val="0"/>
                </a:spcBef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56017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5F87E38C-5CE6-44B7-A127-C9A977FA5D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0E8B8D55-75E4-4AA7-B660-87375E994A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dirty="0">
                <a:cs typeface="Calibri"/>
              </a:rPr>
              <a:t>Moving Medicine has great </a:t>
            </a:r>
            <a:r>
              <a:rPr lang="en-GB" altLang="en-US" dirty="0" err="1">
                <a:cs typeface="Calibri"/>
              </a:rPr>
              <a:t>resources;</a:t>
            </a:r>
            <a:r>
              <a:rPr lang="en-GB" dirty="0" err="1"/>
              <a:t>https</a:t>
            </a:r>
            <a:r>
              <a:rPr lang="en-GB" dirty="0"/>
              <a:t>://movingmedicine.ac.uk/</a:t>
            </a:r>
            <a:r>
              <a:rPr lang="en-GB" dirty="0" err="1"/>
              <a:t>wp</a:t>
            </a:r>
            <a:r>
              <a:rPr lang="en-GB" dirty="0"/>
              <a:t>-content/uploads/sites/5/2021/03/Action-Planning-young-people.pdf</a:t>
            </a:r>
            <a:endParaRPr lang="en-GB" altLang="en-US" dirty="0">
              <a:cs typeface="Calibri"/>
            </a:endParaRPr>
          </a:p>
          <a:p>
            <a:endParaRPr lang="en-GB" dirty="0">
              <a:cs typeface="Calibri"/>
            </a:endParaRP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BB60744A-C4DF-4E57-9B5A-D9B74C918F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68D257-5150-433B-BDD1-73DF0909B9DB}" type="slidenum">
              <a:rPr lang="en-GB" altLang="en-US" smtClean="0"/>
              <a:pPr>
                <a:spcBef>
                  <a:spcPct val="0"/>
                </a:spcBef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56036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5F87E38C-5CE6-44B7-A127-C9A977FA5D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0E8B8D55-75E4-4AA7-B660-87375E994A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dirty="0"/>
              <a:t>movingmedicine.ac.uk/</a:t>
            </a:r>
            <a:endParaRPr lang="en-US" dirty="0"/>
          </a:p>
          <a:p>
            <a:pPr>
              <a:spcBef>
                <a:spcPct val="0"/>
              </a:spcBef>
            </a:pPr>
            <a:r>
              <a:rPr lang="en-GB"/>
              <a:t>Local parks / Youth centres / gyms / gardens </a:t>
            </a:r>
            <a:endParaRPr lang="en-US" dirty="0">
              <a:cs typeface="Calibri" panose="020F0502020204030204"/>
            </a:endParaRPr>
          </a:p>
          <a:p>
            <a:pPr>
              <a:spcBef>
                <a:spcPct val="0"/>
              </a:spcBef>
            </a:pPr>
            <a:r>
              <a:rPr lang="en-GB"/>
              <a:t>NHS exercise videos, NHS </a:t>
            </a:r>
            <a:r>
              <a:rPr lang="en-GB" err="1"/>
              <a:t>Fitnes</a:t>
            </a:r>
            <a:r>
              <a:rPr lang="en-GB"/>
              <a:t> Studio: </a:t>
            </a:r>
            <a:r>
              <a:rPr lang="en-GB" u="sng"/>
              <a:t>nhs.uk/conditions/</a:t>
            </a:r>
            <a:r>
              <a:rPr lang="en-GB" u="sng" err="1"/>
              <a:t>nhs</a:t>
            </a:r>
            <a:r>
              <a:rPr lang="en-GB" u="sng"/>
              <a:t>-fitness-studio</a:t>
            </a:r>
            <a:endParaRPr lang="en-US"/>
          </a:p>
          <a:p>
            <a:pPr>
              <a:spcBef>
                <a:spcPct val="0"/>
              </a:spcBef>
            </a:pPr>
            <a:r>
              <a:rPr lang="en-GB" dirty="0"/>
              <a:t>Free exercise Ideas: </a:t>
            </a:r>
            <a:r>
              <a:rPr lang="en-GB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nhs.uk/live-well/exercise/free-fitness-ideas/</a:t>
            </a:r>
            <a:endParaRPr lang="en-GB" dirty="0"/>
          </a:p>
          <a:p>
            <a:pPr>
              <a:spcBef>
                <a:spcPct val="0"/>
              </a:spcBef>
            </a:pPr>
            <a:r>
              <a:rPr lang="en-GB"/>
              <a:t>Couch to 5K </a:t>
            </a:r>
            <a:endParaRPr lang="en-US" dirty="0">
              <a:cs typeface="Calibri" panose="020F0502020204030204"/>
            </a:endParaRPr>
          </a:p>
          <a:p>
            <a:pPr>
              <a:spcBef>
                <a:spcPct val="0"/>
              </a:spcBef>
            </a:pPr>
            <a:r>
              <a:rPr lang="en-GB" dirty="0"/>
              <a:t>Park Run: </a:t>
            </a:r>
            <a:r>
              <a:rPr lang="en-GB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parkrun.org.uk</a:t>
            </a:r>
            <a:endParaRPr lang="en-GB" dirty="0"/>
          </a:p>
          <a:p>
            <a:pPr>
              <a:spcBef>
                <a:spcPct val="0"/>
              </a:spcBef>
            </a:pPr>
            <a:r>
              <a:rPr lang="en-GB" dirty="0"/>
              <a:t>The conservation Volunteers (Green gyms): </a:t>
            </a:r>
            <a:r>
              <a:rPr lang="en-GB" u="sng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tcv.org.uk</a:t>
            </a:r>
            <a:endParaRPr lang="en-GB" dirty="0"/>
          </a:p>
          <a:p>
            <a:pPr>
              <a:spcBef>
                <a:spcPct val="0"/>
              </a:spcBef>
            </a:pPr>
            <a:r>
              <a:rPr lang="en-GB" dirty="0"/>
              <a:t>Our Parks, Free outdoor fitness classes: </a:t>
            </a:r>
            <a:r>
              <a:rPr lang="en-GB" u="sng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ourparks.org.uk</a:t>
            </a:r>
            <a:endParaRPr lang="en-GB" dirty="0"/>
          </a:p>
          <a:p>
            <a:pPr>
              <a:spcBef>
                <a:spcPct val="0"/>
              </a:spcBef>
            </a:pPr>
            <a:r>
              <a:rPr lang="en-GB" dirty="0"/>
              <a:t>Change for Life activities: </a:t>
            </a:r>
            <a:r>
              <a:rPr lang="en-GB" u="sng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nhs.uk/change4life/activities</a:t>
            </a:r>
            <a:endParaRPr lang="en-GB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BB60744A-C4DF-4E57-9B5A-D9B74C918F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68D257-5150-433B-BDD1-73DF0909B9DB}" type="slidenum">
              <a:rPr lang="en-GB" altLang="en-US" smtClean="0"/>
              <a:pPr>
                <a:spcBef>
                  <a:spcPct val="0"/>
                </a:spcBef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89001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2E438-AE4D-4E9A-967F-9E22328AE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DBAE1-D734-4569-9C25-A80E80A1D7F8}" type="datetimeFigureOut">
              <a:rPr lang="en-US"/>
              <a:pPr>
                <a:defRPr/>
              </a:pPr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4DC5A-630A-4A64-844B-73CFF53EC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5EC53-AFE2-42AE-B866-47A64217D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736B8-B1DD-4E3B-9253-F3398D140C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4847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91700-0A8C-421A-8E95-E6048F37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B5D12-8FF0-4AF3-8472-7B762902DB1B}" type="datetimeFigureOut">
              <a:rPr lang="en-US"/>
              <a:pPr>
                <a:defRPr/>
              </a:pPr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E72A7-FF6B-4D89-B454-705770609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9E7CB-C28F-4BA2-90B3-5AE14371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93B15-50A9-4FF3-B4E3-9D178C348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555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C8151-E59A-486C-8177-6EF2F9F1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38F06-8775-45B9-9306-FDE2CECA09B2}" type="datetimeFigureOut">
              <a:rPr lang="en-US"/>
              <a:pPr>
                <a:defRPr/>
              </a:pPr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B24BF-1F63-4B99-AA2E-AABD013DC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07131-D643-4AE9-BB9D-36857B094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10B94-1B88-4D3F-81D8-B696E69382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6091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54611-128E-43EE-850B-2AFA3E6E6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B932E-C6B3-45EB-B79B-4D8B7A361B4C}" type="datetimeFigureOut">
              <a:rPr lang="en-US"/>
              <a:pPr>
                <a:defRPr/>
              </a:pPr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2D528-EA51-466E-A878-1F4B78D43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7624D-6B45-4623-95A1-28C41CFD7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2CD5A-B276-4F99-9252-19F09B4A11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772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47F2D-A9FA-40E7-A355-5E91E67F2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25084-1E44-446A-AC7B-F254FF6FC34B}" type="datetimeFigureOut">
              <a:rPr lang="en-US"/>
              <a:pPr>
                <a:defRPr/>
              </a:pPr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19EFF4-EBD7-47D6-9CB6-5A240178D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9BF05-C8A3-48D9-9524-77DC00DF2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B43FD-3B2B-4F0F-BD83-2B82A26C16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5989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CDAB21-56B5-4216-87EE-846EEA02E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B3EFA-E5D1-4E9D-85A5-3989B6914749}" type="datetimeFigureOut">
              <a:rPr lang="en-US"/>
              <a:pPr>
                <a:defRPr/>
              </a:pPr>
              <a:t>2/12/2025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5327DFA-C52D-4ADB-94DE-39C0579A8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CE88F5-3335-4820-AF4C-C1C9F6685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3D988-0938-45E1-A519-456F4A16F4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514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A94A634-0579-47A3-A463-F3A370DAB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09CE2-CF8C-4FAF-BF8C-56557541B064}" type="datetimeFigureOut">
              <a:rPr lang="en-US"/>
              <a:pPr>
                <a:defRPr/>
              </a:pPr>
              <a:t>2/12/2025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481A489-11FF-4C47-A18E-34C59BE36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620A25-E782-49D0-8F1D-2599E25AD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124EC-39F7-4B9D-A462-53FD8A730F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73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C0ACDF6-FFFD-4301-A37A-191D558CC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B95CE-4EF0-45DD-86FB-45C4DDC99023}" type="datetimeFigureOut">
              <a:rPr lang="en-US"/>
              <a:pPr>
                <a:defRPr/>
              </a:pPr>
              <a:t>2/12/2025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D7F7120-9B03-4C21-8204-146728D6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5539B76-FE7B-4098-B9F1-054BDD012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43AA2-7152-43BA-B608-B7459C02F0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4552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7DE0920-9EC3-40F9-A562-36B349930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FBEE-BC6D-4501-9B04-2EA9D2EC1480}" type="datetimeFigureOut">
              <a:rPr lang="en-US"/>
              <a:pPr>
                <a:defRPr/>
              </a:pPr>
              <a:t>2/12/2025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90C6A3E-1E62-4B4A-BF45-5253FA2C2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7FB7C05-0537-4F00-B96B-4049AE74B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182D4-3A1D-48CB-B2B6-549B6ADA54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1640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BC4558-E07F-436F-9B06-2E0575FE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33CA4-1537-401B-9B7D-07CE546D88C6}" type="datetimeFigureOut">
              <a:rPr lang="en-US"/>
              <a:pPr>
                <a:defRPr/>
              </a:pPr>
              <a:t>2/12/2025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129116D-40E9-4674-ABBC-315BADC6F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B8789F4-101F-462B-B012-363A0859F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8DA17-C1C1-496D-8C7A-C3E5730BCD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665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D4F91FD-613F-4F55-9839-2D845224E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3777F-3DAA-4438-B0DF-C16BFC6BECF4}" type="datetimeFigureOut">
              <a:rPr lang="en-US"/>
              <a:pPr>
                <a:defRPr/>
              </a:pPr>
              <a:t>2/12/2025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9CF1944-4DB3-4D22-ABF0-01A8DD3F2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66B715-A6B7-4663-BAA4-9E57B82E3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1BCBC-4911-4846-8E32-FB897D24B7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4710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D5CAD00-AD89-4677-9FD0-BFACB50C2C8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17329F3-D138-40A3-A2D2-B9028F5F45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9048A-FC78-479A-9A11-2CFBDDFF2F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D3E936-5516-4C7A-98D0-D493B392DC64}" type="datetimeFigureOut">
              <a:rPr lang="en-US"/>
              <a:pPr>
                <a:defRPr/>
              </a:pPr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08329-00F5-4AF1-A035-66DC11C9D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EB108-DFCD-48A3-8D9E-3A1C541C6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2CF9B83-8D17-4D90-8F4A-B08EA66FC7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youtu.be/1iY_s6dFpCc?si=-4UR8HePVx7RbVq9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image" Target="../media/image4.png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image" Target="../media/image4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.png"/><Relationship Id="rId21" Type="http://schemas.openxmlformats.org/officeDocument/2006/relationships/image" Target="../media/image31.png"/><Relationship Id="rId7" Type="http://schemas.openxmlformats.org/officeDocument/2006/relationships/image" Target="../media/image6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image" Target="../media/image4.png"/><Relationship Id="rId15" Type="http://schemas.openxmlformats.org/officeDocument/2006/relationships/image" Target="../media/image25.png"/><Relationship Id="rId10" Type="http://schemas.openxmlformats.org/officeDocument/2006/relationships/image" Target="../media/image15.png"/><Relationship Id="rId19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6544E6E4-4E20-481D-8B06-6B1A68560383}"/>
              </a:ext>
            </a:extLst>
          </p:cNvPr>
          <p:cNvGrpSpPr>
            <a:grpSpLocks/>
          </p:cNvGrpSpPr>
          <p:nvPr/>
        </p:nvGrpSpPr>
        <p:grpSpPr bwMode="auto">
          <a:xfrm>
            <a:off x="-16096" y="1437428"/>
            <a:ext cx="18304096" cy="5386764"/>
            <a:chOff x="-3938" y="-328463"/>
            <a:chExt cx="4478184" cy="954430"/>
          </a:xfrm>
        </p:grpSpPr>
        <p:sp>
          <p:nvSpPr>
            <p:cNvPr id="3096" name="Freeform 3">
              <a:extLst>
                <a:ext uri="{FF2B5EF4-FFF2-40B4-BE49-F238E27FC236}">
                  <a16:creationId xmlns:a16="http://schemas.microsoft.com/office/drawing/2014/main" id="{C69B2C00-85E3-46DB-BF96-3D80023B0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938" y="-328463"/>
              <a:ext cx="4478184" cy="954430"/>
            </a:xfrm>
            <a:custGeom>
              <a:avLst/>
              <a:gdLst>
                <a:gd name="T0" fmla="*/ 0 w 4474246"/>
                <a:gd name="T1" fmla="*/ 0 h 625967"/>
                <a:gd name="T2" fmla="*/ 4474246 w 4474246"/>
                <a:gd name="T3" fmla="*/ 0 h 625967"/>
                <a:gd name="T4" fmla="*/ 4474246 w 4474246"/>
                <a:gd name="T5" fmla="*/ 625967 h 625967"/>
                <a:gd name="T6" fmla="*/ 0 w 4474246"/>
                <a:gd name="T7" fmla="*/ 625967 h 625967"/>
                <a:gd name="T8" fmla="*/ 0 w 4474246"/>
                <a:gd name="T9" fmla="*/ 0 h 6259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74246" h="625967">
                  <a:moveTo>
                    <a:pt x="0" y="0"/>
                  </a:moveTo>
                  <a:lnTo>
                    <a:pt x="4474246" y="0"/>
                  </a:lnTo>
                  <a:lnTo>
                    <a:pt x="4474246" y="625967"/>
                  </a:lnTo>
                  <a:lnTo>
                    <a:pt x="0" y="6259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828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5" name="Group 4">
            <a:extLst>
              <a:ext uri="{FF2B5EF4-FFF2-40B4-BE49-F238E27FC236}">
                <a16:creationId xmlns:a16="http://schemas.microsoft.com/office/drawing/2014/main" id="{78E6A5B3-BFEE-49F4-88F4-7403865DCBF6}"/>
              </a:ext>
            </a:extLst>
          </p:cNvPr>
          <p:cNvGrpSpPr>
            <a:grpSpLocks/>
          </p:cNvGrpSpPr>
          <p:nvPr/>
        </p:nvGrpSpPr>
        <p:grpSpPr bwMode="auto">
          <a:xfrm>
            <a:off x="-106715" y="1395236"/>
            <a:ext cx="17818345" cy="3559885"/>
            <a:chOff x="0" y="-781096"/>
            <a:chExt cx="23757804" cy="5342381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165E3E1-5E70-472C-8C36-994E6DB5DB2A}"/>
                </a:ext>
              </a:extLst>
            </p:cNvPr>
            <p:cNvSpPr txBox="1"/>
            <p:nvPr/>
          </p:nvSpPr>
          <p:spPr>
            <a:xfrm>
              <a:off x="746139" y="-781096"/>
              <a:ext cx="23011665" cy="5342381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algn="ctr" eaLnBrk="1" fontAlgn="auto" hangingPunct="1">
                <a:lnSpc>
                  <a:spcPts val="1414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450" spc="-492" dirty="0">
                  <a:solidFill>
                    <a:srgbClr val="383838"/>
                  </a:solidFill>
                  <a:latin typeface="Cabin Sketch"/>
                  <a:cs typeface="+mn-cs"/>
                </a:rPr>
                <a:t>HEALTH PROMOTION CAMPAIGN</a:t>
              </a:r>
            </a:p>
            <a:p>
              <a:pPr algn="ctr">
                <a:lnSpc>
                  <a:spcPts val="1414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450" spc="-492" dirty="0">
                  <a:solidFill>
                    <a:srgbClr val="383838"/>
                  </a:solidFill>
                  <a:latin typeface="Cabin Sketch"/>
                  <a:cs typeface="+mn-cs"/>
                </a:rPr>
                <a:t>Movement </a:t>
              </a:r>
              <a:endParaRPr lang="en-US" dirty="0">
                <a:cs typeface="+mn-cs"/>
              </a:endParaRPr>
            </a:p>
          </p:txBody>
        </p:sp>
        <p:sp>
          <p:nvSpPr>
            <p:cNvPr id="3094" name="TextBox 6">
              <a:extLst>
                <a:ext uri="{FF2B5EF4-FFF2-40B4-BE49-F238E27FC236}">
                  <a16:creationId xmlns:a16="http://schemas.microsoft.com/office/drawing/2014/main" id="{37B1C5AE-56C6-4BA2-A694-F57A098098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664529"/>
              <a:ext cx="21337903" cy="560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ts val="33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095" name="TextBox 7">
              <a:extLst>
                <a:ext uri="{FF2B5EF4-FFF2-40B4-BE49-F238E27FC236}">
                  <a16:creationId xmlns:a16="http://schemas.microsoft.com/office/drawing/2014/main" id="{2F0ED2C8-4308-412C-B835-F26B81CA9B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" y="-66675"/>
              <a:ext cx="21213380" cy="64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ts val="411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A53A5C16-C93E-4EE0-B178-2B004409B823}"/>
              </a:ext>
            </a:extLst>
          </p:cNvPr>
          <p:cNvSpPr txBox="1"/>
          <p:nvPr/>
        </p:nvSpPr>
        <p:spPr>
          <a:xfrm>
            <a:off x="2324064" y="5107833"/>
            <a:ext cx="13842128" cy="162191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 eaLnBrk="1" fontAlgn="auto" hangingPunct="1">
              <a:lnSpc>
                <a:spcPts val="671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spc="240" dirty="0">
                <a:solidFill>
                  <a:srgbClr val="FFFFFF"/>
                </a:solidFill>
                <a:latin typeface="Cabin SemiBold Bold"/>
                <a:cs typeface="+mn-cs"/>
              </a:rPr>
              <a:t>Brought to you by: </a:t>
            </a:r>
          </a:p>
          <a:p>
            <a:pPr algn="ctr">
              <a:lnSpc>
                <a:spcPts val="671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spc="240" dirty="0">
                <a:solidFill>
                  <a:srgbClr val="FFFFFF"/>
                </a:solidFill>
                <a:latin typeface="Cabin SemiBold Bold"/>
                <a:cs typeface="+mn-cs"/>
              </a:rPr>
              <a:t>South East Coast &amp; London and Northwest Dietitian Network</a:t>
            </a:r>
            <a:endParaRPr lang="en-US">
              <a:cs typeface="+mn-cs"/>
            </a:endParaRPr>
          </a:p>
        </p:txBody>
      </p:sp>
      <p:pic>
        <p:nvPicPr>
          <p:cNvPr id="3077" name="Picture 9">
            <a:extLst>
              <a:ext uri="{FF2B5EF4-FFF2-40B4-BE49-F238E27FC236}">
                <a16:creationId xmlns:a16="http://schemas.microsoft.com/office/drawing/2014/main" id="{DBC0F344-A309-4CDB-8293-AA04B6BC1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0" y="9883775"/>
            <a:ext cx="290988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0">
            <a:extLst>
              <a:ext uri="{FF2B5EF4-FFF2-40B4-BE49-F238E27FC236}">
                <a16:creationId xmlns:a16="http://schemas.microsoft.com/office/drawing/2014/main" id="{ED4B2839-48C0-40DF-AC5F-7A1975A98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6925" b="1363"/>
          <a:stretch>
            <a:fillRect/>
          </a:stretch>
        </p:blipFill>
        <p:spPr bwMode="auto">
          <a:xfrm>
            <a:off x="0" y="0"/>
            <a:ext cx="14541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1">
            <a:extLst>
              <a:ext uri="{FF2B5EF4-FFF2-40B4-BE49-F238E27FC236}">
                <a16:creationId xmlns:a16="http://schemas.microsoft.com/office/drawing/2014/main" id="{E0A76E96-8B6A-4BF2-93DD-43AAD31BA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68"/>
          <a:stretch>
            <a:fillRect/>
          </a:stretch>
        </p:blipFill>
        <p:spPr bwMode="auto">
          <a:xfrm>
            <a:off x="2881313" y="9883775"/>
            <a:ext cx="2355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2">
            <a:extLst>
              <a:ext uri="{FF2B5EF4-FFF2-40B4-BE49-F238E27FC236}">
                <a16:creationId xmlns:a16="http://schemas.microsoft.com/office/drawing/2014/main" id="{D147F28A-D535-48A6-8FB0-D698B9D750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4"/>
          <a:stretch>
            <a:fillRect/>
          </a:stretch>
        </p:blipFill>
        <p:spPr bwMode="auto">
          <a:xfrm>
            <a:off x="5233988" y="9867900"/>
            <a:ext cx="27654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3">
            <a:extLst>
              <a:ext uri="{FF2B5EF4-FFF2-40B4-BE49-F238E27FC236}">
                <a16:creationId xmlns:a16="http://schemas.microsoft.com/office/drawing/2014/main" id="{DE2CE841-BEEF-43FF-8C2B-4A6A44122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92"/>
          <a:stretch>
            <a:fillRect/>
          </a:stretch>
        </p:blipFill>
        <p:spPr bwMode="auto">
          <a:xfrm>
            <a:off x="7970838" y="9872663"/>
            <a:ext cx="27559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4">
            <a:extLst>
              <a:ext uri="{FF2B5EF4-FFF2-40B4-BE49-F238E27FC236}">
                <a16:creationId xmlns:a16="http://schemas.microsoft.com/office/drawing/2014/main" id="{5E4F0BF7-3A5B-4A67-8482-A8B47D8756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77"/>
          <a:stretch>
            <a:fillRect/>
          </a:stretch>
        </p:blipFill>
        <p:spPr bwMode="auto">
          <a:xfrm>
            <a:off x="10683875" y="9829800"/>
            <a:ext cx="280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5">
            <a:extLst>
              <a:ext uri="{FF2B5EF4-FFF2-40B4-BE49-F238E27FC236}">
                <a16:creationId xmlns:a16="http://schemas.microsoft.com/office/drawing/2014/main" id="{70EC79BE-FF15-4866-A424-71AD29DC2D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86"/>
          <a:stretch>
            <a:fillRect/>
          </a:stretch>
        </p:blipFill>
        <p:spPr bwMode="auto">
          <a:xfrm>
            <a:off x="13430250" y="9859963"/>
            <a:ext cx="28765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6">
            <a:extLst>
              <a:ext uri="{FF2B5EF4-FFF2-40B4-BE49-F238E27FC236}">
                <a16:creationId xmlns:a16="http://schemas.microsoft.com/office/drawing/2014/main" id="{CADFDB77-4855-491E-956B-F9FFDD7570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62" b="35733"/>
          <a:stretch>
            <a:fillRect/>
          </a:stretch>
        </p:blipFill>
        <p:spPr bwMode="auto">
          <a:xfrm>
            <a:off x="16259175" y="9859963"/>
            <a:ext cx="20288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7">
            <a:extLst>
              <a:ext uri="{FF2B5EF4-FFF2-40B4-BE49-F238E27FC236}">
                <a16:creationId xmlns:a16="http://schemas.microsoft.com/office/drawing/2014/main" id="{9A92B4F2-BB40-4117-9498-11ED9BC3FE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456" y="7045594"/>
            <a:ext cx="2795587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8">
            <a:extLst>
              <a:ext uri="{FF2B5EF4-FFF2-40B4-BE49-F238E27FC236}">
                <a16:creationId xmlns:a16="http://schemas.microsoft.com/office/drawing/2014/main" id="{7EF51965-8796-4CFA-9FF6-A77CC9BC12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80"/>
          <a:stretch>
            <a:fillRect/>
          </a:stretch>
        </p:blipFill>
        <p:spPr bwMode="auto">
          <a:xfrm>
            <a:off x="1454150" y="0"/>
            <a:ext cx="28003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9">
            <a:extLst>
              <a:ext uri="{FF2B5EF4-FFF2-40B4-BE49-F238E27FC236}">
                <a16:creationId xmlns:a16="http://schemas.microsoft.com/office/drawing/2014/main" id="{9B716409-DA53-4388-BAA6-6828D85EF1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0"/>
          <a:stretch>
            <a:fillRect/>
          </a:stretch>
        </p:blipFill>
        <p:spPr bwMode="auto">
          <a:xfrm>
            <a:off x="4254500" y="0"/>
            <a:ext cx="2767013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20">
            <a:extLst>
              <a:ext uri="{FF2B5EF4-FFF2-40B4-BE49-F238E27FC236}">
                <a16:creationId xmlns:a16="http://schemas.microsoft.com/office/drawing/2014/main" id="{78BB2D4A-1EE1-412F-976A-5B4C8C712A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0"/>
          <a:stretch>
            <a:fillRect/>
          </a:stretch>
        </p:blipFill>
        <p:spPr bwMode="auto">
          <a:xfrm>
            <a:off x="7021513" y="0"/>
            <a:ext cx="2754312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21">
            <a:extLst>
              <a:ext uri="{FF2B5EF4-FFF2-40B4-BE49-F238E27FC236}">
                <a16:creationId xmlns:a16="http://schemas.microsoft.com/office/drawing/2014/main" id="{9EFB4D0C-D9A2-44B4-8640-098B69D07D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4"/>
          <a:stretch>
            <a:fillRect/>
          </a:stretch>
        </p:blipFill>
        <p:spPr bwMode="auto">
          <a:xfrm>
            <a:off x="9775825" y="0"/>
            <a:ext cx="280828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2">
            <a:extLst>
              <a:ext uri="{FF2B5EF4-FFF2-40B4-BE49-F238E27FC236}">
                <a16:creationId xmlns:a16="http://schemas.microsoft.com/office/drawing/2014/main" id="{87CA5F89-9A49-4B2A-A4B7-6FC651691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69"/>
          <a:stretch>
            <a:fillRect/>
          </a:stretch>
        </p:blipFill>
        <p:spPr bwMode="auto">
          <a:xfrm>
            <a:off x="12584113" y="0"/>
            <a:ext cx="28765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23">
            <a:extLst>
              <a:ext uri="{FF2B5EF4-FFF2-40B4-BE49-F238E27FC236}">
                <a16:creationId xmlns:a16="http://schemas.microsoft.com/office/drawing/2014/main" id="{234186AB-4CF7-4438-B721-D612469760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8"/>
          <a:stretch>
            <a:fillRect/>
          </a:stretch>
        </p:blipFill>
        <p:spPr bwMode="auto">
          <a:xfrm>
            <a:off x="15460663" y="0"/>
            <a:ext cx="282733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3">
            <a:extLst>
              <a:ext uri="{FF2B5EF4-FFF2-40B4-BE49-F238E27FC236}">
                <a16:creationId xmlns:a16="http://schemas.microsoft.com/office/drawing/2014/main" id="{60293D59-7CC8-4D43-B45F-5DB9E1FCE0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490" y="6910433"/>
            <a:ext cx="2989262" cy="29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6B32562-0513-499A-F8C7-4E490AA4FD7C}"/>
              </a:ext>
            </a:extLst>
          </p:cNvPr>
          <p:cNvGrpSpPr/>
          <p:nvPr/>
        </p:nvGrpSpPr>
        <p:grpSpPr>
          <a:xfrm>
            <a:off x="863376" y="3176694"/>
            <a:ext cx="2466499" cy="2216766"/>
            <a:chOff x="15390109" y="7177194"/>
            <a:chExt cx="2466499" cy="22167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3898760-7E8A-AE78-0E3A-374E34BE5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65000"/>
            </a:blip>
            <a:srcRect/>
            <a:stretch>
              <a:fillRect/>
            </a:stretch>
          </p:blipFill>
          <p:spPr>
            <a:xfrm>
              <a:off x="15390109" y="7177194"/>
              <a:ext cx="2466499" cy="221676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30A1B55-BBC6-ED81-69EE-97A37E435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6257103" y="7604493"/>
              <a:ext cx="882421" cy="130006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">
            <a:extLst>
              <a:ext uri="{FF2B5EF4-FFF2-40B4-BE49-F238E27FC236}">
                <a16:creationId xmlns:a16="http://schemas.microsoft.com/office/drawing/2014/main" id="{ED4B2839-48C0-40DF-AC5F-7A1975A98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6925" b="1363"/>
          <a:stretch>
            <a:fillRect/>
          </a:stretch>
        </p:blipFill>
        <p:spPr bwMode="auto">
          <a:xfrm>
            <a:off x="0" y="0"/>
            <a:ext cx="14541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>
            <a:extLst>
              <a:ext uri="{FF2B5EF4-FFF2-40B4-BE49-F238E27FC236}">
                <a16:creationId xmlns:a16="http://schemas.microsoft.com/office/drawing/2014/main" id="{7EF51965-8796-4CFA-9FF6-A77CC9BC1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80"/>
          <a:stretch>
            <a:fillRect/>
          </a:stretch>
        </p:blipFill>
        <p:spPr bwMode="auto">
          <a:xfrm>
            <a:off x="1454150" y="0"/>
            <a:ext cx="28003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">
            <a:extLst>
              <a:ext uri="{FF2B5EF4-FFF2-40B4-BE49-F238E27FC236}">
                <a16:creationId xmlns:a16="http://schemas.microsoft.com/office/drawing/2014/main" id="{9B716409-DA53-4388-BAA6-6828D85EF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0"/>
          <a:stretch>
            <a:fillRect/>
          </a:stretch>
        </p:blipFill>
        <p:spPr bwMode="auto">
          <a:xfrm>
            <a:off x="4254500" y="0"/>
            <a:ext cx="2767013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0">
            <a:extLst>
              <a:ext uri="{FF2B5EF4-FFF2-40B4-BE49-F238E27FC236}">
                <a16:creationId xmlns:a16="http://schemas.microsoft.com/office/drawing/2014/main" id="{78BB2D4A-1EE1-412F-976A-5B4C8C712A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0"/>
          <a:stretch>
            <a:fillRect/>
          </a:stretch>
        </p:blipFill>
        <p:spPr bwMode="auto">
          <a:xfrm>
            <a:off x="7021513" y="0"/>
            <a:ext cx="2754312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1">
            <a:extLst>
              <a:ext uri="{FF2B5EF4-FFF2-40B4-BE49-F238E27FC236}">
                <a16:creationId xmlns:a16="http://schemas.microsoft.com/office/drawing/2014/main" id="{9EFB4D0C-D9A2-44B4-8640-098B69D07D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4"/>
          <a:stretch>
            <a:fillRect/>
          </a:stretch>
        </p:blipFill>
        <p:spPr bwMode="auto">
          <a:xfrm>
            <a:off x="9775825" y="0"/>
            <a:ext cx="280828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>
            <a:extLst>
              <a:ext uri="{FF2B5EF4-FFF2-40B4-BE49-F238E27FC236}">
                <a16:creationId xmlns:a16="http://schemas.microsoft.com/office/drawing/2014/main" id="{87CA5F89-9A49-4B2A-A4B7-6FC6516917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69"/>
          <a:stretch>
            <a:fillRect/>
          </a:stretch>
        </p:blipFill>
        <p:spPr bwMode="auto">
          <a:xfrm>
            <a:off x="12584113" y="0"/>
            <a:ext cx="28765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3">
            <a:extLst>
              <a:ext uri="{FF2B5EF4-FFF2-40B4-BE49-F238E27FC236}">
                <a16:creationId xmlns:a16="http://schemas.microsoft.com/office/drawing/2014/main" id="{234186AB-4CF7-4438-B721-D612469760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8"/>
          <a:stretch>
            <a:fillRect/>
          </a:stretch>
        </p:blipFill>
        <p:spPr bwMode="auto">
          <a:xfrm>
            <a:off x="15460663" y="0"/>
            <a:ext cx="282733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>
            <a:extLst>
              <a:ext uri="{FF2B5EF4-FFF2-40B4-BE49-F238E27FC236}">
                <a16:creationId xmlns:a16="http://schemas.microsoft.com/office/drawing/2014/main" id="{D1B073C1-7285-475F-914A-CDCE5F6C24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0" y="9883775"/>
            <a:ext cx="290988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757A76A1-DA7C-4361-B443-288F934B9C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68"/>
          <a:stretch>
            <a:fillRect/>
          </a:stretch>
        </p:blipFill>
        <p:spPr bwMode="auto">
          <a:xfrm>
            <a:off x="2881313" y="9883775"/>
            <a:ext cx="2355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2">
            <a:extLst>
              <a:ext uri="{FF2B5EF4-FFF2-40B4-BE49-F238E27FC236}">
                <a16:creationId xmlns:a16="http://schemas.microsoft.com/office/drawing/2014/main" id="{FE0A3DEB-BD58-45EE-A4DD-401CFC831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4"/>
          <a:stretch>
            <a:fillRect/>
          </a:stretch>
        </p:blipFill>
        <p:spPr bwMode="auto">
          <a:xfrm>
            <a:off x="5233988" y="9867900"/>
            <a:ext cx="27654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3">
            <a:extLst>
              <a:ext uri="{FF2B5EF4-FFF2-40B4-BE49-F238E27FC236}">
                <a16:creationId xmlns:a16="http://schemas.microsoft.com/office/drawing/2014/main" id="{746D1CB0-92B3-43FA-A2AA-0A24A27DDB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92"/>
          <a:stretch>
            <a:fillRect/>
          </a:stretch>
        </p:blipFill>
        <p:spPr bwMode="auto">
          <a:xfrm>
            <a:off x="7970838" y="9872663"/>
            <a:ext cx="27559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93561A16-7CB4-47A7-BB12-EAF54016E4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77"/>
          <a:stretch>
            <a:fillRect/>
          </a:stretch>
        </p:blipFill>
        <p:spPr bwMode="auto">
          <a:xfrm>
            <a:off x="10683875" y="9829800"/>
            <a:ext cx="280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5">
            <a:extLst>
              <a:ext uri="{FF2B5EF4-FFF2-40B4-BE49-F238E27FC236}">
                <a16:creationId xmlns:a16="http://schemas.microsoft.com/office/drawing/2014/main" id="{D67249AC-B128-4149-BC1D-7CACB56B82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86"/>
          <a:stretch>
            <a:fillRect/>
          </a:stretch>
        </p:blipFill>
        <p:spPr bwMode="auto">
          <a:xfrm>
            <a:off x="13430250" y="9859963"/>
            <a:ext cx="28765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6">
            <a:extLst>
              <a:ext uri="{FF2B5EF4-FFF2-40B4-BE49-F238E27FC236}">
                <a16:creationId xmlns:a16="http://schemas.microsoft.com/office/drawing/2014/main" id="{CE69CFC0-1668-4DBA-A950-EEB887F45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62" b="35733"/>
          <a:stretch>
            <a:fillRect/>
          </a:stretch>
        </p:blipFill>
        <p:spPr bwMode="auto">
          <a:xfrm>
            <a:off x="16259175" y="9859963"/>
            <a:ext cx="20288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24053" y="2226836"/>
            <a:ext cx="16388043" cy="206210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GB" sz="3200" dirty="0">
              <a:cs typeface="Arial"/>
            </a:endParaRPr>
          </a:p>
          <a:p>
            <a:pPr marL="457200" indent="-457200">
              <a:buFont typeface="Arial"/>
              <a:buChar char="•"/>
            </a:pPr>
            <a:endParaRPr lang="en-GB" sz="3200" dirty="0">
              <a:cs typeface="Calibri"/>
            </a:endParaRPr>
          </a:p>
          <a:p>
            <a:endParaRPr lang="en-GB" sz="3200" dirty="0"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GB" sz="3200" dirty="0"/>
          </a:p>
        </p:txBody>
      </p:sp>
      <p:grpSp>
        <p:nvGrpSpPr>
          <p:cNvPr id="33" name="Group 2">
            <a:extLst>
              <a:ext uri="{FF2B5EF4-FFF2-40B4-BE49-F238E27FC236}">
                <a16:creationId xmlns:a16="http://schemas.microsoft.com/office/drawing/2014/main" id="{BB44CEF6-DBE4-43F6-82AB-C47623BF2609}"/>
              </a:ext>
            </a:extLst>
          </p:cNvPr>
          <p:cNvGrpSpPr/>
          <p:nvPr/>
        </p:nvGrpSpPr>
        <p:grpSpPr>
          <a:xfrm>
            <a:off x="-2" y="625986"/>
            <a:ext cx="18288001" cy="1772274"/>
            <a:chOff x="352471" y="354828"/>
            <a:chExt cx="3426704" cy="521320"/>
          </a:xfrm>
          <a:solidFill>
            <a:srgbClr val="F99FD9"/>
          </a:solidFill>
        </p:grpSpPr>
        <p:sp>
          <p:nvSpPr>
            <p:cNvPr id="34" name="Freeform 3">
              <a:extLst>
                <a:ext uri="{FF2B5EF4-FFF2-40B4-BE49-F238E27FC236}">
                  <a16:creationId xmlns:a16="http://schemas.microsoft.com/office/drawing/2014/main" id="{75D1CA3C-2006-403D-B4C2-7A473FC06E47}"/>
                </a:ext>
              </a:extLst>
            </p:cNvPr>
            <p:cNvSpPr/>
            <p:nvPr/>
          </p:nvSpPr>
          <p:spPr>
            <a:xfrm>
              <a:off x="352471" y="354828"/>
              <a:ext cx="3426704" cy="521320"/>
            </a:xfrm>
            <a:custGeom>
              <a:avLst/>
              <a:gdLst/>
              <a:ahLst/>
              <a:cxnLst/>
              <a:rect l="l" t="t" r="r" b="b"/>
              <a:pathLst>
                <a:path w="4474246" h="625967">
                  <a:moveTo>
                    <a:pt x="0" y="0"/>
                  </a:moveTo>
                  <a:lnTo>
                    <a:pt x="4474246" y="0"/>
                  </a:lnTo>
                  <a:lnTo>
                    <a:pt x="4474246" y="625967"/>
                  </a:lnTo>
                  <a:lnTo>
                    <a:pt x="0" y="625967"/>
                  </a:lnTo>
                  <a:close/>
                </a:path>
              </a:pathLst>
            </a:custGeom>
            <a:solidFill>
              <a:srgbClr val="F58284"/>
            </a:solidFill>
          </p:spPr>
          <p:txBody>
            <a:bodyPr lIns="91440" tIns="45720" rIns="91440" bIns="45720" anchor="t"/>
            <a:lstStyle/>
            <a:p>
              <a:pPr>
                <a:defRPr/>
              </a:pPr>
              <a:r>
                <a:rPr lang="en-GB" sz="10000" dirty="0">
                  <a:latin typeface="Cabin Sketch"/>
                  <a:cs typeface="Arial"/>
                </a:rPr>
                <a:t>Resources &amp; references </a:t>
              </a:r>
              <a:r>
                <a:rPr lang="en-GB" sz="9600" dirty="0">
                  <a:latin typeface="Cabin Sketch"/>
                  <a:cs typeface="Arial"/>
                </a:rPr>
                <a:t> </a:t>
              </a:r>
              <a:endParaRPr lang="en-US" dirty="0"/>
            </a:p>
          </p:txBody>
        </p:sp>
      </p:grpSp>
      <p:pic>
        <p:nvPicPr>
          <p:cNvPr id="3" name="Picture 2" descr="A red circle with black background&#10;&#10;Description automatically generated">
            <a:extLst>
              <a:ext uri="{FF2B5EF4-FFF2-40B4-BE49-F238E27FC236}">
                <a16:creationId xmlns:a16="http://schemas.microsoft.com/office/drawing/2014/main" id="{9046321E-9783-0F1D-7BDC-85D659B21E44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5000"/>
          </a:blip>
          <a:srcRect/>
          <a:stretch>
            <a:fillRect/>
          </a:stretch>
        </p:blipFill>
        <p:spPr>
          <a:xfrm>
            <a:off x="966380" y="3771453"/>
            <a:ext cx="2466499" cy="2216766"/>
          </a:xfrm>
          <a:prstGeom prst="rect">
            <a:avLst/>
          </a:prstGeom>
        </p:spPr>
      </p:pic>
      <p:pic>
        <p:nvPicPr>
          <p:cNvPr id="8" name="Picture 7" descr="A white figure with one arm extended&#10;&#10;Description automatically generated">
            <a:extLst>
              <a:ext uri="{FF2B5EF4-FFF2-40B4-BE49-F238E27FC236}">
                <a16:creationId xmlns:a16="http://schemas.microsoft.com/office/drawing/2014/main" id="{E613D787-53C7-C086-9903-A5616D7C5B9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833373" y="4198752"/>
            <a:ext cx="882421" cy="13000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302B0B1-176D-4457-B43B-93F70FCC5058}"/>
              </a:ext>
            </a:extLst>
          </p:cNvPr>
          <p:cNvGrpSpPr/>
          <p:nvPr/>
        </p:nvGrpSpPr>
        <p:grpSpPr>
          <a:xfrm>
            <a:off x="0" y="702893"/>
            <a:ext cx="18287999" cy="1676398"/>
            <a:chOff x="-5098" y="-574237"/>
            <a:chExt cx="3598039" cy="493118"/>
          </a:xfrm>
          <a:solidFill>
            <a:srgbClr val="F99FD9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A8B0716-8BF9-4CDA-8940-E82553001C1A}"/>
                </a:ext>
              </a:extLst>
            </p:cNvPr>
            <p:cNvSpPr/>
            <p:nvPr/>
          </p:nvSpPr>
          <p:spPr>
            <a:xfrm>
              <a:off x="-5098" y="-574237"/>
              <a:ext cx="3598039" cy="493118"/>
            </a:xfrm>
            <a:custGeom>
              <a:avLst/>
              <a:gdLst/>
              <a:ahLst/>
              <a:cxnLst/>
              <a:rect l="l" t="t" r="r" b="b"/>
              <a:pathLst>
                <a:path w="4474246" h="625967">
                  <a:moveTo>
                    <a:pt x="0" y="0"/>
                  </a:moveTo>
                  <a:lnTo>
                    <a:pt x="4474246" y="0"/>
                  </a:lnTo>
                  <a:lnTo>
                    <a:pt x="4474246" y="625967"/>
                  </a:lnTo>
                  <a:lnTo>
                    <a:pt x="0" y="625967"/>
                  </a:lnTo>
                  <a:close/>
                </a:path>
              </a:pathLst>
            </a:custGeom>
            <a:solidFill>
              <a:srgbClr val="F58284"/>
            </a:solidFill>
          </p:spPr>
        </p:sp>
      </p:grpSp>
      <p:grpSp>
        <p:nvGrpSpPr>
          <p:cNvPr id="7171" name="Group 4">
            <a:extLst>
              <a:ext uri="{FF2B5EF4-FFF2-40B4-BE49-F238E27FC236}">
                <a16:creationId xmlns:a16="http://schemas.microsoft.com/office/drawing/2014/main" id="{657AD7E1-0A1D-4E4D-831A-18195034F4DB}"/>
              </a:ext>
            </a:extLst>
          </p:cNvPr>
          <p:cNvGrpSpPr>
            <a:grpSpLocks/>
          </p:cNvGrpSpPr>
          <p:nvPr/>
        </p:nvGrpSpPr>
        <p:grpSpPr bwMode="auto">
          <a:xfrm>
            <a:off x="190095" y="419102"/>
            <a:ext cx="17870488" cy="2829718"/>
            <a:chOff x="-198583" y="-2642348"/>
            <a:chExt cx="23828365" cy="3221942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B6F0ED9-5EE4-4C29-8F6F-83CE68C2302B}"/>
                </a:ext>
              </a:extLst>
            </p:cNvPr>
            <p:cNvSpPr txBox="1"/>
            <p:nvPr/>
          </p:nvSpPr>
          <p:spPr>
            <a:xfrm>
              <a:off x="-198583" y="-2642348"/>
              <a:ext cx="23828365" cy="2058818"/>
            </a:xfrm>
            <a:prstGeom prst="rect">
              <a:avLst/>
            </a:prstGeom>
            <a:noFill/>
          </p:spPr>
          <p:txBody>
            <a:bodyPr lIns="0" tIns="0" rIns="0" bIns="0" anchor="t">
              <a:spAutoFit/>
            </a:bodyPr>
            <a:lstStyle/>
            <a:p>
              <a:pPr eaLnBrk="1" fontAlgn="auto" hangingPunct="1">
                <a:lnSpc>
                  <a:spcPts val="1414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0" spc="-492" dirty="0">
                  <a:solidFill>
                    <a:srgbClr val="383838"/>
                  </a:solidFill>
                  <a:latin typeface="Cabin Sketch"/>
                  <a:cs typeface="+mn-cs"/>
                </a:rPr>
                <a:t>	What is movement?</a:t>
              </a:r>
            </a:p>
          </p:txBody>
        </p:sp>
        <p:sp>
          <p:nvSpPr>
            <p:cNvPr id="7184" name="TextBox 7">
              <a:extLst>
                <a:ext uri="{FF2B5EF4-FFF2-40B4-BE49-F238E27FC236}">
                  <a16:creationId xmlns:a16="http://schemas.microsoft.com/office/drawing/2014/main" id="{97FE0421-93EF-4897-91EB-7DAE8C4054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" y="-66675"/>
              <a:ext cx="21213380" cy="64626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ts val="411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pic>
        <p:nvPicPr>
          <p:cNvPr id="7172" name="Picture 9">
            <a:extLst>
              <a:ext uri="{FF2B5EF4-FFF2-40B4-BE49-F238E27FC236}">
                <a16:creationId xmlns:a16="http://schemas.microsoft.com/office/drawing/2014/main" id="{E00C349E-F7F3-4E0D-96EA-B94688D18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0" y="9883775"/>
            <a:ext cx="290988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1">
            <a:extLst>
              <a:ext uri="{FF2B5EF4-FFF2-40B4-BE49-F238E27FC236}">
                <a16:creationId xmlns:a16="http://schemas.microsoft.com/office/drawing/2014/main" id="{03F15F15-4EDC-4E73-9EE9-44FB14BBF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68"/>
          <a:stretch>
            <a:fillRect/>
          </a:stretch>
        </p:blipFill>
        <p:spPr bwMode="auto">
          <a:xfrm>
            <a:off x="2881313" y="9883775"/>
            <a:ext cx="2355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2">
            <a:extLst>
              <a:ext uri="{FF2B5EF4-FFF2-40B4-BE49-F238E27FC236}">
                <a16:creationId xmlns:a16="http://schemas.microsoft.com/office/drawing/2014/main" id="{AC81BB34-3739-446B-AD07-7F87C26D5E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4"/>
          <a:stretch>
            <a:fillRect/>
          </a:stretch>
        </p:blipFill>
        <p:spPr bwMode="auto">
          <a:xfrm>
            <a:off x="5233988" y="9867900"/>
            <a:ext cx="27654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3">
            <a:extLst>
              <a:ext uri="{FF2B5EF4-FFF2-40B4-BE49-F238E27FC236}">
                <a16:creationId xmlns:a16="http://schemas.microsoft.com/office/drawing/2014/main" id="{0B3E1568-E3AB-4E7F-82C4-3201472FD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92"/>
          <a:stretch>
            <a:fillRect/>
          </a:stretch>
        </p:blipFill>
        <p:spPr bwMode="auto">
          <a:xfrm>
            <a:off x="7970838" y="9872663"/>
            <a:ext cx="27559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4">
            <a:extLst>
              <a:ext uri="{FF2B5EF4-FFF2-40B4-BE49-F238E27FC236}">
                <a16:creationId xmlns:a16="http://schemas.microsoft.com/office/drawing/2014/main" id="{C2C683D9-1D7D-4D4A-A66D-6EDC89FD1C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77"/>
          <a:stretch>
            <a:fillRect/>
          </a:stretch>
        </p:blipFill>
        <p:spPr bwMode="auto">
          <a:xfrm>
            <a:off x="10683875" y="9829800"/>
            <a:ext cx="280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5">
            <a:extLst>
              <a:ext uri="{FF2B5EF4-FFF2-40B4-BE49-F238E27FC236}">
                <a16:creationId xmlns:a16="http://schemas.microsoft.com/office/drawing/2014/main" id="{8195F669-F2D2-43A7-9EBB-A67EB0BBF9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86"/>
          <a:stretch>
            <a:fillRect/>
          </a:stretch>
        </p:blipFill>
        <p:spPr bwMode="auto">
          <a:xfrm>
            <a:off x="13430250" y="9859963"/>
            <a:ext cx="28765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6">
            <a:extLst>
              <a:ext uri="{FF2B5EF4-FFF2-40B4-BE49-F238E27FC236}">
                <a16:creationId xmlns:a16="http://schemas.microsoft.com/office/drawing/2014/main" id="{F46CDB3D-ED21-487D-9386-E292532F44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62" b="35733"/>
          <a:stretch>
            <a:fillRect/>
          </a:stretch>
        </p:blipFill>
        <p:spPr bwMode="auto">
          <a:xfrm>
            <a:off x="16259175" y="9859963"/>
            <a:ext cx="20288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BC441AB-1AD6-48DE-A2FC-EBB1C4CD76CE}"/>
              </a:ext>
            </a:extLst>
          </p:cNvPr>
          <p:cNvSpPr txBox="1"/>
          <p:nvPr/>
        </p:nvSpPr>
        <p:spPr>
          <a:xfrm>
            <a:off x="4055430" y="2478632"/>
            <a:ext cx="13228313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endParaRPr lang="en-GB" sz="2800" dirty="0"/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DF21F139-88E6-4457-A947-2A951FF8EF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6925" b="1363"/>
          <a:stretch>
            <a:fillRect/>
          </a:stretch>
        </p:blipFill>
        <p:spPr bwMode="auto">
          <a:xfrm>
            <a:off x="0" y="0"/>
            <a:ext cx="14541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>
            <a:extLst>
              <a:ext uri="{FF2B5EF4-FFF2-40B4-BE49-F238E27FC236}">
                <a16:creationId xmlns:a16="http://schemas.microsoft.com/office/drawing/2014/main" id="{7EF51965-8796-4CFA-9FF6-A77CC9BC1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80"/>
          <a:stretch>
            <a:fillRect/>
          </a:stretch>
        </p:blipFill>
        <p:spPr bwMode="auto">
          <a:xfrm>
            <a:off x="1454150" y="0"/>
            <a:ext cx="28003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">
            <a:extLst>
              <a:ext uri="{FF2B5EF4-FFF2-40B4-BE49-F238E27FC236}">
                <a16:creationId xmlns:a16="http://schemas.microsoft.com/office/drawing/2014/main" id="{9B716409-DA53-4388-BAA6-6828D85EF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0"/>
          <a:stretch>
            <a:fillRect/>
          </a:stretch>
        </p:blipFill>
        <p:spPr bwMode="auto">
          <a:xfrm>
            <a:off x="4254500" y="0"/>
            <a:ext cx="2767013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0">
            <a:extLst>
              <a:ext uri="{FF2B5EF4-FFF2-40B4-BE49-F238E27FC236}">
                <a16:creationId xmlns:a16="http://schemas.microsoft.com/office/drawing/2014/main" id="{78BB2D4A-1EE1-412F-976A-5B4C8C712A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0"/>
          <a:stretch>
            <a:fillRect/>
          </a:stretch>
        </p:blipFill>
        <p:spPr bwMode="auto">
          <a:xfrm>
            <a:off x="7021513" y="0"/>
            <a:ext cx="2754312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1">
            <a:extLst>
              <a:ext uri="{FF2B5EF4-FFF2-40B4-BE49-F238E27FC236}">
                <a16:creationId xmlns:a16="http://schemas.microsoft.com/office/drawing/2014/main" id="{9EFB4D0C-D9A2-44B4-8640-098B69D07D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4"/>
          <a:stretch>
            <a:fillRect/>
          </a:stretch>
        </p:blipFill>
        <p:spPr bwMode="auto">
          <a:xfrm>
            <a:off x="9775825" y="0"/>
            <a:ext cx="280828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>
            <a:extLst>
              <a:ext uri="{FF2B5EF4-FFF2-40B4-BE49-F238E27FC236}">
                <a16:creationId xmlns:a16="http://schemas.microsoft.com/office/drawing/2014/main" id="{87CA5F89-9A49-4B2A-A4B7-6FC6516917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69"/>
          <a:stretch>
            <a:fillRect/>
          </a:stretch>
        </p:blipFill>
        <p:spPr bwMode="auto">
          <a:xfrm>
            <a:off x="12584113" y="0"/>
            <a:ext cx="28765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3">
            <a:extLst>
              <a:ext uri="{FF2B5EF4-FFF2-40B4-BE49-F238E27FC236}">
                <a16:creationId xmlns:a16="http://schemas.microsoft.com/office/drawing/2014/main" id="{234186AB-4CF7-4438-B721-D612469760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8"/>
          <a:stretch>
            <a:fillRect/>
          </a:stretch>
        </p:blipFill>
        <p:spPr bwMode="auto">
          <a:xfrm>
            <a:off x="15460663" y="0"/>
            <a:ext cx="282733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6B32562-0513-499A-F8C7-4E490AA4FD7C}"/>
              </a:ext>
            </a:extLst>
          </p:cNvPr>
          <p:cNvGrpSpPr/>
          <p:nvPr/>
        </p:nvGrpSpPr>
        <p:grpSpPr>
          <a:xfrm>
            <a:off x="876667" y="4558927"/>
            <a:ext cx="2466499" cy="2216766"/>
            <a:chOff x="15390109" y="7177194"/>
            <a:chExt cx="2466499" cy="22167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898760-7E8A-AE78-0E3A-374E34BE5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65000"/>
            </a:blip>
            <a:srcRect/>
            <a:stretch>
              <a:fillRect/>
            </a:stretch>
          </p:blipFill>
          <p:spPr>
            <a:xfrm>
              <a:off x="15390109" y="7177194"/>
              <a:ext cx="2466499" cy="221676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0A1B55-BBC6-ED81-69EE-97A37E435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6257103" y="7604493"/>
              <a:ext cx="882421" cy="130006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9F67D3F-5604-032B-3C0E-14CFFF0EF6EA}"/>
              </a:ext>
            </a:extLst>
          </p:cNvPr>
          <p:cNvSpPr txBox="1"/>
          <p:nvPr/>
        </p:nvSpPr>
        <p:spPr>
          <a:xfrm>
            <a:off x="4575340" y="3157098"/>
            <a:ext cx="13110006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/>
              <a:buChar char="•"/>
              <a:defRPr/>
            </a:pPr>
            <a:endParaRPr lang="en-GB" sz="2800" dirty="0">
              <a:latin typeface="+mn-lt"/>
              <a:cs typeface="Calibri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GB" sz="3600" dirty="0">
                <a:latin typeface="Calibri"/>
                <a:cs typeface="Arial"/>
              </a:rPr>
              <a:t>Any activity that is not sitting, lounging or lying down </a:t>
            </a:r>
            <a:endParaRPr lang="en-GB" sz="3600" dirty="0">
              <a:latin typeface="Calibri"/>
              <a:cs typeface="Calibri"/>
            </a:endParaRPr>
          </a:p>
        </p:txBody>
      </p:sp>
      <p:pic>
        <p:nvPicPr>
          <p:cNvPr id="11" name="Picture 10" descr="A person standing next to a group of gardening tools&#10;&#10;Description automatically generated">
            <a:extLst>
              <a:ext uri="{FF2B5EF4-FFF2-40B4-BE49-F238E27FC236}">
                <a16:creationId xmlns:a16="http://schemas.microsoft.com/office/drawing/2014/main" id="{6E391F2D-FBFD-1AB1-6C4A-02F0536D58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62377" y="5273203"/>
            <a:ext cx="12020106" cy="312972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302B0B1-176D-4457-B43B-93F70FCC5058}"/>
              </a:ext>
            </a:extLst>
          </p:cNvPr>
          <p:cNvGrpSpPr/>
          <p:nvPr/>
        </p:nvGrpSpPr>
        <p:grpSpPr>
          <a:xfrm>
            <a:off x="0" y="702893"/>
            <a:ext cx="18287999" cy="1676398"/>
            <a:chOff x="-5098" y="-574237"/>
            <a:chExt cx="3598039" cy="493118"/>
          </a:xfrm>
          <a:solidFill>
            <a:srgbClr val="F99FD9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A8B0716-8BF9-4CDA-8940-E82553001C1A}"/>
                </a:ext>
              </a:extLst>
            </p:cNvPr>
            <p:cNvSpPr/>
            <p:nvPr/>
          </p:nvSpPr>
          <p:spPr>
            <a:xfrm>
              <a:off x="-5098" y="-574237"/>
              <a:ext cx="3598039" cy="493118"/>
            </a:xfrm>
            <a:custGeom>
              <a:avLst/>
              <a:gdLst/>
              <a:ahLst/>
              <a:cxnLst/>
              <a:rect l="l" t="t" r="r" b="b"/>
              <a:pathLst>
                <a:path w="4474246" h="625967">
                  <a:moveTo>
                    <a:pt x="0" y="0"/>
                  </a:moveTo>
                  <a:lnTo>
                    <a:pt x="4474246" y="0"/>
                  </a:lnTo>
                  <a:lnTo>
                    <a:pt x="4474246" y="625967"/>
                  </a:lnTo>
                  <a:lnTo>
                    <a:pt x="0" y="625967"/>
                  </a:lnTo>
                  <a:close/>
                </a:path>
              </a:pathLst>
            </a:custGeom>
            <a:solidFill>
              <a:srgbClr val="F58284"/>
            </a:solidFill>
          </p:spPr>
        </p:sp>
      </p:grpSp>
      <p:grpSp>
        <p:nvGrpSpPr>
          <p:cNvPr id="7171" name="Group 4">
            <a:extLst>
              <a:ext uri="{FF2B5EF4-FFF2-40B4-BE49-F238E27FC236}">
                <a16:creationId xmlns:a16="http://schemas.microsoft.com/office/drawing/2014/main" id="{657AD7E1-0A1D-4E4D-831A-18195034F4DB}"/>
              </a:ext>
            </a:extLst>
          </p:cNvPr>
          <p:cNvGrpSpPr>
            <a:grpSpLocks/>
          </p:cNvGrpSpPr>
          <p:nvPr/>
        </p:nvGrpSpPr>
        <p:grpSpPr bwMode="auto">
          <a:xfrm>
            <a:off x="190095" y="419102"/>
            <a:ext cx="17870488" cy="2829718"/>
            <a:chOff x="-198583" y="-2642348"/>
            <a:chExt cx="23828365" cy="3221942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B6F0ED9-5EE4-4C29-8F6F-83CE68C2302B}"/>
                </a:ext>
              </a:extLst>
            </p:cNvPr>
            <p:cNvSpPr txBox="1"/>
            <p:nvPr/>
          </p:nvSpPr>
          <p:spPr>
            <a:xfrm>
              <a:off x="-198583" y="-2642348"/>
              <a:ext cx="23828365" cy="2058818"/>
            </a:xfrm>
            <a:prstGeom prst="rect">
              <a:avLst/>
            </a:prstGeom>
            <a:noFill/>
          </p:spPr>
          <p:txBody>
            <a:bodyPr lIns="0" tIns="0" rIns="0" bIns="0" anchor="t">
              <a:spAutoFit/>
            </a:bodyPr>
            <a:lstStyle/>
            <a:p>
              <a:pPr eaLnBrk="1" fontAlgn="auto" hangingPunct="1">
                <a:lnSpc>
                  <a:spcPts val="1414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0" spc="-492" dirty="0">
                  <a:solidFill>
                    <a:srgbClr val="383838"/>
                  </a:solidFill>
                  <a:latin typeface="Cabin Sketch"/>
                  <a:cs typeface="+mn-cs"/>
                </a:rPr>
                <a:t>	Lets get moving</a:t>
              </a:r>
            </a:p>
          </p:txBody>
        </p:sp>
        <p:sp>
          <p:nvSpPr>
            <p:cNvPr id="7184" name="TextBox 7">
              <a:extLst>
                <a:ext uri="{FF2B5EF4-FFF2-40B4-BE49-F238E27FC236}">
                  <a16:creationId xmlns:a16="http://schemas.microsoft.com/office/drawing/2014/main" id="{97FE0421-93EF-4897-91EB-7DAE8C4054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" y="-66675"/>
              <a:ext cx="21213380" cy="64626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ts val="411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pic>
        <p:nvPicPr>
          <p:cNvPr id="7172" name="Picture 9">
            <a:extLst>
              <a:ext uri="{FF2B5EF4-FFF2-40B4-BE49-F238E27FC236}">
                <a16:creationId xmlns:a16="http://schemas.microsoft.com/office/drawing/2014/main" id="{E00C349E-F7F3-4E0D-96EA-B94688D18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0" y="9883775"/>
            <a:ext cx="290988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1">
            <a:extLst>
              <a:ext uri="{FF2B5EF4-FFF2-40B4-BE49-F238E27FC236}">
                <a16:creationId xmlns:a16="http://schemas.microsoft.com/office/drawing/2014/main" id="{03F15F15-4EDC-4E73-9EE9-44FB14BBF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68"/>
          <a:stretch>
            <a:fillRect/>
          </a:stretch>
        </p:blipFill>
        <p:spPr bwMode="auto">
          <a:xfrm>
            <a:off x="2881313" y="9883775"/>
            <a:ext cx="2355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2">
            <a:extLst>
              <a:ext uri="{FF2B5EF4-FFF2-40B4-BE49-F238E27FC236}">
                <a16:creationId xmlns:a16="http://schemas.microsoft.com/office/drawing/2014/main" id="{AC81BB34-3739-446B-AD07-7F87C26D5E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4"/>
          <a:stretch>
            <a:fillRect/>
          </a:stretch>
        </p:blipFill>
        <p:spPr bwMode="auto">
          <a:xfrm>
            <a:off x="5233988" y="9867900"/>
            <a:ext cx="27654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3">
            <a:extLst>
              <a:ext uri="{FF2B5EF4-FFF2-40B4-BE49-F238E27FC236}">
                <a16:creationId xmlns:a16="http://schemas.microsoft.com/office/drawing/2014/main" id="{0B3E1568-E3AB-4E7F-82C4-3201472FD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92"/>
          <a:stretch>
            <a:fillRect/>
          </a:stretch>
        </p:blipFill>
        <p:spPr bwMode="auto">
          <a:xfrm>
            <a:off x="7970838" y="9872663"/>
            <a:ext cx="27559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4">
            <a:extLst>
              <a:ext uri="{FF2B5EF4-FFF2-40B4-BE49-F238E27FC236}">
                <a16:creationId xmlns:a16="http://schemas.microsoft.com/office/drawing/2014/main" id="{C2C683D9-1D7D-4D4A-A66D-6EDC89FD1C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77"/>
          <a:stretch>
            <a:fillRect/>
          </a:stretch>
        </p:blipFill>
        <p:spPr bwMode="auto">
          <a:xfrm>
            <a:off x="10683875" y="9829800"/>
            <a:ext cx="280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5">
            <a:extLst>
              <a:ext uri="{FF2B5EF4-FFF2-40B4-BE49-F238E27FC236}">
                <a16:creationId xmlns:a16="http://schemas.microsoft.com/office/drawing/2014/main" id="{8195F669-F2D2-43A7-9EBB-A67EB0BBF9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86"/>
          <a:stretch>
            <a:fillRect/>
          </a:stretch>
        </p:blipFill>
        <p:spPr bwMode="auto">
          <a:xfrm>
            <a:off x="13430250" y="9859963"/>
            <a:ext cx="28765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6">
            <a:extLst>
              <a:ext uri="{FF2B5EF4-FFF2-40B4-BE49-F238E27FC236}">
                <a16:creationId xmlns:a16="http://schemas.microsoft.com/office/drawing/2014/main" id="{F46CDB3D-ED21-487D-9386-E292532F44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62" b="35733"/>
          <a:stretch>
            <a:fillRect/>
          </a:stretch>
        </p:blipFill>
        <p:spPr bwMode="auto">
          <a:xfrm>
            <a:off x="16259175" y="9859963"/>
            <a:ext cx="20288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BC441AB-1AD6-48DE-A2FC-EBB1C4CD76CE}"/>
              </a:ext>
            </a:extLst>
          </p:cNvPr>
          <p:cNvSpPr txBox="1"/>
          <p:nvPr/>
        </p:nvSpPr>
        <p:spPr>
          <a:xfrm>
            <a:off x="4055430" y="2478632"/>
            <a:ext cx="13228313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endParaRPr lang="en-GB" sz="2800" dirty="0"/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DF21F139-88E6-4457-A947-2A951FF8EF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6925" b="1363"/>
          <a:stretch>
            <a:fillRect/>
          </a:stretch>
        </p:blipFill>
        <p:spPr bwMode="auto">
          <a:xfrm>
            <a:off x="0" y="0"/>
            <a:ext cx="14541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>
            <a:extLst>
              <a:ext uri="{FF2B5EF4-FFF2-40B4-BE49-F238E27FC236}">
                <a16:creationId xmlns:a16="http://schemas.microsoft.com/office/drawing/2014/main" id="{7EF51965-8796-4CFA-9FF6-A77CC9BC1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80"/>
          <a:stretch>
            <a:fillRect/>
          </a:stretch>
        </p:blipFill>
        <p:spPr bwMode="auto">
          <a:xfrm>
            <a:off x="1454150" y="0"/>
            <a:ext cx="28003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">
            <a:extLst>
              <a:ext uri="{FF2B5EF4-FFF2-40B4-BE49-F238E27FC236}">
                <a16:creationId xmlns:a16="http://schemas.microsoft.com/office/drawing/2014/main" id="{9B716409-DA53-4388-BAA6-6828D85EF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0"/>
          <a:stretch>
            <a:fillRect/>
          </a:stretch>
        </p:blipFill>
        <p:spPr bwMode="auto">
          <a:xfrm>
            <a:off x="4254500" y="0"/>
            <a:ext cx="2767013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0">
            <a:extLst>
              <a:ext uri="{FF2B5EF4-FFF2-40B4-BE49-F238E27FC236}">
                <a16:creationId xmlns:a16="http://schemas.microsoft.com/office/drawing/2014/main" id="{78BB2D4A-1EE1-412F-976A-5B4C8C712A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0"/>
          <a:stretch>
            <a:fillRect/>
          </a:stretch>
        </p:blipFill>
        <p:spPr bwMode="auto">
          <a:xfrm>
            <a:off x="7021513" y="0"/>
            <a:ext cx="2754312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1">
            <a:extLst>
              <a:ext uri="{FF2B5EF4-FFF2-40B4-BE49-F238E27FC236}">
                <a16:creationId xmlns:a16="http://schemas.microsoft.com/office/drawing/2014/main" id="{9EFB4D0C-D9A2-44B4-8640-098B69D07D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4"/>
          <a:stretch>
            <a:fillRect/>
          </a:stretch>
        </p:blipFill>
        <p:spPr bwMode="auto">
          <a:xfrm>
            <a:off x="9775825" y="0"/>
            <a:ext cx="280828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>
            <a:extLst>
              <a:ext uri="{FF2B5EF4-FFF2-40B4-BE49-F238E27FC236}">
                <a16:creationId xmlns:a16="http://schemas.microsoft.com/office/drawing/2014/main" id="{87CA5F89-9A49-4B2A-A4B7-6FC6516917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69"/>
          <a:stretch>
            <a:fillRect/>
          </a:stretch>
        </p:blipFill>
        <p:spPr bwMode="auto">
          <a:xfrm>
            <a:off x="12584113" y="0"/>
            <a:ext cx="28765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3">
            <a:extLst>
              <a:ext uri="{FF2B5EF4-FFF2-40B4-BE49-F238E27FC236}">
                <a16:creationId xmlns:a16="http://schemas.microsoft.com/office/drawing/2014/main" id="{234186AB-4CF7-4438-B721-D612469760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8"/>
          <a:stretch>
            <a:fillRect/>
          </a:stretch>
        </p:blipFill>
        <p:spPr bwMode="auto">
          <a:xfrm>
            <a:off x="15460663" y="0"/>
            <a:ext cx="282733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6B32562-0513-499A-F8C7-4E490AA4FD7C}"/>
              </a:ext>
            </a:extLst>
          </p:cNvPr>
          <p:cNvGrpSpPr/>
          <p:nvPr/>
        </p:nvGrpSpPr>
        <p:grpSpPr>
          <a:xfrm>
            <a:off x="876667" y="4558927"/>
            <a:ext cx="2466499" cy="2216766"/>
            <a:chOff x="15390109" y="7177194"/>
            <a:chExt cx="2466499" cy="22167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898760-7E8A-AE78-0E3A-374E34BE5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65000"/>
            </a:blip>
            <a:srcRect/>
            <a:stretch>
              <a:fillRect/>
            </a:stretch>
          </p:blipFill>
          <p:spPr>
            <a:xfrm>
              <a:off x="15390109" y="7177194"/>
              <a:ext cx="2466499" cy="221676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0A1B55-BBC6-ED81-69EE-97A37E435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6257103" y="7604493"/>
              <a:ext cx="882421" cy="130006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9F67D3F-5604-032B-3C0E-14CFFF0EF6EA}"/>
              </a:ext>
            </a:extLst>
          </p:cNvPr>
          <p:cNvSpPr txBox="1"/>
          <p:nvPr/>
        </p:nvSpPr>
        <p:spPr>
          <a:xfrm>
            <a:off x="4575340" y="3157098"/>
            <a:ext cx="13110006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/>
              <a:buChar char="•"/>
              <a:defRPr/>
            </a:pPr>
            <a:r>
              <a:rPr lang="en-GB" sz="2800" dirty="0">
                <a:latin typeface="+mn-lt"/>
                <a:ea typeface="Calibri"/>
                <a:cs typeface="Calibri"/>
              </a:rPr>
              <a:t>Let's take 5-10 minutes for a short workout and quiz</a:t>
            </a:r>
            <a:endParaRPr lang="en-GB" sz="2800" dirty="0">
              <a:latin typeface="Calibri"/>
              <a:ea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B450C7-76C3-B706-A3DE-702730930543}"/>
              </a:ext>
            </a:extLst>
          </p:cNvPr>
          <p:cNvSpPr txBox="1"/>
          <p:nvPr/>
        </p:nvSpPr>
        <p:spPr>
          <a:xfrm>
            <a:off x="4809624" y="9168063"/>
            <a:ext cx="63817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  <a:ea typeface="Calibri"/>
                <a:cs typeface="Arial"/>
                <a:hlinkClick r:id="rId13"/>
              </a:rPr>
              <a:t>https://youtu.be/1iY_s6dFpCc?si=-4UR8HePVx7RbVq9</a:t>
            </a:r>
            <a:r>
              <a:rPr lang="en-US" dirty="0">
                <a:latin typeface="Calibri"/>
                <a:ea typeface="Calibri"/>
                <a:cs typeface="Arial"/>
              </a:rPr>
              <a:t> </a:t>
            </a:r>
            <a:endParaRPr lang="en-US"/>
          </a:p>
        </p:txBody>
      </p:sp>
      <p:pic>
        <p:nvPicPr>
          <p:cNvPr id="8" name="Picture 7" descr="A screenshot of a video&#10;&#10;AI-generated content may be incorrect.">
            <a:extLst>
              <a:ext uri="{FF2B5EF4-FFF2-40B4-BE49-F238E27FC236}">
                <a16:creationId xmlns:a16="http://schemas.microsoft.com/office/drawing/2014/main" id="{7FDC3C6F-D6A0-B86D-5FAD-62A50626C98A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8774" t="38627" r="50657" b="29201"/>
          <a:stretch/>
        </p:blipFill>
        <p:spPr>
          <a:xfrm>
            <a:off x="4807218" y="3968097"/>
            <a:ext cx="8467382" cy="472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60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302B0B1-176D-4457-B43B-93F70FCC5058}"/>
              </a:ext>
            </a:extLst>
          </p:cNvPr>
          <p:cNvGrpSpPr/>
          <p:nvPr/>
        </p:nvGrpSpPr>
        <p:grpSpPr>
          <a:xfrm>
            <a:off x="0" y="814311"/>
            <a:ext cx="18287999" cy="1676398"/>
            <a:chOff x="-5098" y="-574237"/>
            <a:chExt cx="3598039" cy="493118"/>
          </a:xfrm>
          <a:solidFill>
            <a:srgbClr val="F99FD9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A8B0716-8BF9-4CDA-8940-E82553001C1A}"/>
                </a:ext>
              </a:extLst>
            </p:cNvPr>
            <p:cNvSpPr/>
            <p:nvPr/>
          </p:nvSpPr>
          <p:spPr>
            <a:xfrm>
              <a:off x="-5098" y="-574237"/>
              <a:ext cx="3598039" cy="493118"/>
            </a:xfrm>
            <a:custGeom>
              <a:avLst/>
              <a:gdLst/>
              <a:ahLst/>
              <a:cxnLst/>
              <a:rect l="l" t="t" r="r" b="b"/>
              <a:pathLst>
                <a:path w="4474246" h="625967">
                  <a:moveTo>
                    <a:pt x="0" y="0"/>
                  </a:moveTo>
                  <a:lnTo>
                    <a:pt x="4474246" y="0"/>
                  </a:lnTo>
                  <a:lnTo>
                    <a:pt x="4474246" y="625967"/>
                  </a:lnTo>
                  <a:lnTo>
                    <a:pt x="0" y="625967"/>
                  </a:lnTo>
                  <a:close/>
                </a:path>
              </a:pathLst>
            </a:custGeom>
            <a:solidFill>
              <a:srgbClr val="F58284"/>
            </a:solidFill>
          </p:spPr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DB6F0ED9-5EE4-4C29-8F6F-83CE68C2302B}"/>
              </a:ext>
            </a:extLst>
          </p:cNvPr>
          <p:cNvSpPr txBox="1"/>
          <p:nvPr/>
        </p:nvSpPr>
        <p:spPr bwMode="auto">
          <a:xfrm>
            <a:off x="190095" y="692778"/>
            <a:ext cx="17870488" cy="1734706"/>
          </a:xfrm>
          <a:prstGeom prst="rect">
            <a:avLst/>
          </a:prstGeom>
          <a:solidFill>
            <a:srgbClr val="F58284"/>
          </a:solidFill>
        </p:spPr>
        <p:txBody>
          <a:bodyPr lIns="0" tIns="0" rIns="0" bIns="0" anchor="t">
            <a:spAutoFit/>
          </a:bodyPr>
          <a:lstStyle/>
          <a:p>
            <a:pPr>
              <a:lnSpc>
                <a:spcPts val="141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0" spc="-492" dirty="0">
                <a:solidFill>
                  <a:srgbClr val="383838"/>
                </a:solidFill>
                <a:latin typeface="Cabin Sketch"/>
                <a:cs typeface="+mn-cs"/>
              </a:rPr>
              <a:t>Why recommend movement </a:t>
            </a:r>
            <a:endParaRPr lang="en-US" dirty="0">
              <a:cs typeface="+mn-cs"/>
            </a:endParaRPr>
          </a:p>
        </p:txBody>
      </p:sp>
      <p:pic>
        <p:nvPicPr>
          <p:cNvPr id="7172" name="Picture 9">
            <a:extLst>
              <a:ext uri="{FF2B5EF4-FFF2-40B4-BE49-F238E27FC236}">
                <a16:creationId xmlns:a16="http://schemas.microsoft.com/office/drawing/2014/main" id="{E00C349E-F7F3-4E0D-96EA-B94688D18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0" y="9883775"/>
            <a:ext cx="290988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1">
            <a:extLst>
              <a:ext uri="{FF2B5EF4-FFF2-40B4-BE49-F238E27FC236}">
                <a16:creationId xmlns:a16="http://schemas.microsoft.com/office/drawing/2014/main" id="{03F15F15-4EDC-4E73-9EE9-44FB14BBF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68"/>
          <a:stretch>
            <a:fillRect/>
          </a:stretch>
        </p:blipFill>
        <p:spPr bwMode="auto">
          <a:xfrm>
            <a:off x="2881313" y="9883775"/>
            <a:ext cx="2355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2">
            <a:extLst>
              <a:ext uri="{FF2B5EF4-FFF2-40B4-BE49-F238E27FC236}">
                <a16:creationId xmlns:a16="http://schemas.microsoft.com/office/drawing/2014/main" id="{AC81BB34-3739-446B-AD07-7F87C26D5E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4"/>
          <a:stretch>
            <a:fillRect/>
          </a:stretch>
        </p:blipFill>
        <p:spPr bwMode="auto">
          <a:xfrm>
            <a:off x="5233988" y="9867900"/>
            <a:ext cx="27654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3">
            <a:extLst>
              <a:ext uri="{FF2B5EF4-FFF2-40B4-BE49-F238E27FC236}">
                <a16:creationId xmlns:a16="http://schemas.microsoft.com/office/drawing/2014/main" id="{0B3E1568-E3AB-4E7F-82C4-3201472FD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92"/>
          <a:stretch>
            <a:fillRect/>
          </a:stretch>
        </p:blipFill>
        <p:spPr bwMode="auto">
          <a:xfrm>
            <a:off x="7970838" y="9872663"/>
            <a:ext cx="27559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4">
            <a:extLst>
              <a:ext uri="{FF2B5EF4-FFF2-40B4-BE49-F238E27FC236}">
                <a16:creationId xmlns:a16="http://schemas.microsoft.com/office/drawing/2014/main" id="{C2C683D9-1D7D-4D4A-A66D-6EDC89FD1C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77"/>
          <a:stretch>
            <a:fillRect/>
          </a:stretch>
        </p:blipFill>
        <p:spPr bwMode="auto">
          <a:xfrm>
            <a:off x="10683875" y="9829800"/>
            <a:ext cx="280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5">
            <a:extLst>
              <a:ext uri="{FF2B5EF4-FFF2-40B4-BE49-F238E27FC236}">
                <a16:creationId xmlns:a16="http://schemas.microsoft.com/office/drawing/2014/main" id="{8195F669-F2D2-43A7-9EBB-A67EB0BBF9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86"/>
          <a:stretch>
            <a:fillRect/>
          </a:stretch>
        </p:blipFill>
        <p:spPr bwMode="auto">
          <a:xfrm>
            <a:off x="13430250" y="9859963"/>
            <a:ext cx="28765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6">
            <a:extLst>
              <a:ext uri="{FF2B5EF4-FFF2-40B4-BE49-F238E27FC236}">
                <a16:creationId xmlns:a16="http://schemas.microsoft.com/office/drawing/2014/main" id="{F46CDB3D-ED21-487D-9386-E292532F44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62" b="35733"/>
          <a:stretch>
            <a:fillRect/>
          </a:stretch>
        </p:blipFill>
        <p:spPr bwMode="auto">
          <a:xfrm>
            <a:off x="16259175" y="9859963"/>
            <a:ext cx="20288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BC441AB-1AD6-48DE-A2FC-EBB1C4CD76CE}"/>
              </a:ext>
            </a:extLst>
          </p:cNvPr>
          <p:cNvSpPr txBox="1"/>
          <p:nvPr/>
        </p:nvSpPr>
        <p:spPr>
          <a:xfrm>
            <a:off x="3543940" y="2655743"/>
            <a:ext cx="1433767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/>
              <a:buChar char="•"/>
              <a:defRPr/>
            </a:pPr>
            <a:endParaRPr lang="en-GB" sz="2800" dirty="0">
              <a:ea typeface="Calibri"/>
            </a:endParaRPr>
          </a:p>
        </p:txBody>
      </p:sp>
      <p:pic>
        <p:nvPicPr>
          <p:cNvPr id="7180" name="Picture 3">
            <a:extLst>
              <a:ext uri="{FF2B5EF4-FFF2-40B4-BE49-F238E27FC236}">
                <a16:creationId xmlns:a16="http://schemas.microsoft.com/office/drawing/2014/main" id="{9475F069-0380-4553-A885-7B592270A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4611688"/>
            <a:ext cx="1541462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DF21F139-88E6-4457-A947-2A951FF8E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6925" b="1363"/>
          <a:stretch>
            <a:fillRect/>
          </a:stretch>
        </p:blipFill>
        <p:spPr bwMode="auto">
          <a:xfrm>
            <a:off x="0" y="0"/>
            <a:ext cx="14541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>
            <a:extLst>
              <a:ext uri="{FF2B5EF4-FFF2-40B4-BE49-F238E27FC236}">
                <a16:creationId xmlns:a16="http://schemas.microsoft.com/office/drawing/2014/main" id="{7EF51965-8796-4CFA-9FF6-A77CC9BC1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80"/>
          <a:stretch>
            <a:fillRect/>
          </a:stretch>
        </p:blipFill>
        <p:spPr bwMode="auto">
          <a:xfrm>
            <a:off x="1454150" y="0"/>
            <a:ext cx="28003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">
            <a:extLst>
              <a:ext uri="{FF2B5EF4-FFF2-40B4-BE49-F238E27FC236}">
                <a16:creationId xmlns:a16="http://schemas.microsoft.com/office/drawing/2014/main" id="{9B716409-DA53-4388-BAA6-6828D85EF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0"/>
          <a:stretch>
            <a:fillRect/>
          </a:stretch>
        </p:blipFill>
        <p:spPr bwMode="auto">
          <a:xfrm>
            <a:off x="4254500" y="0"/>
            <a:ext cx="2767013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0">
            <a:extLst>
              <a:ext uri="{FF2B5EF4-FFF2-40B4-BE49-F238E27FC236}">
                <a16:creationId xmlns:a16="http://schemas.microsoft.com/office/drawing/2014/main" id="{78BB2D4A-1EE1-412F-976A-5B4C8C712A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0"/>
          <a:stretch>
            <a:fillRect/>
          </a:stretch>
        </p:blipFill>
        <p:spPr bwMode="auto">
          <a:xfrm>
            <a:off x="7021513" y="0"/>
            <a:ext cx="2754312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1">
            <a:extLst>
              <a:ext uri="{FF2B5EF4-FFF2-40B4-BE49-F238E27FC236}">
                <a16:creationId xmlns:a16="http://schemas.microsoft.com/office/drawing/2014/main" id="{9EFB4D0C-D9A2-44B4-8640-098B69D07D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4"/>
          <a:stretch>
            <a:fillRect/>
          </a:stretch>
        </p:blipFill>
        <p:spPr bwMode="auto">
          <a:xfrm>
            <a:off x="9775825" y="0"/>
            <a:ext cx="280828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>
            <a:extLst>
              <a:ext uri="{FF2B5EF4-FFF2-40B4-BE49-F238E27FC236}">
                <a16:creationId xmlns:a16="http://schemas.microsoft.com/office/drawing/2014/main" id="{87CA5F89-9A49-4B2A-A4B7-6FC6516917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69"/>
          <a:stretch>
            <a:fillRect/>
          </a:stretch>
        </p:blipFill>
        <p:spPr bwMode="auto">
          <a:xfrm>
            <a:off x="12584113" y="0"/>
            <a:ext cx="28765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3">
            <a:extLst>
              <a:ext uri="{FF2B5EF4-FFF2-40B4-BE49-F238E27FC236}">
                <a16:creationId xmlns:a16="http://schemas.microsoft.com/office/drawing/2014/main" id="{234186AB-4CF7-4438-B721-D612469760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8"/>
          <a:stretch>
            <a:fillRect/>
          </a:stretch>
        </p:blipFill>
        <p:spPr bwMode="auto">
          <a:xfrm>
            <a:off x="15460663" y="0"/>
            <a:ext cx="282733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 red circle with black background&#10;&#10;Description automatically generated">
            <a:extLst>
              <a:ext uri="{FF2B5EF4-FFF2-40B4-BE49-F238E27FC236}">
                <a16:creationId xmlns:a16="http://schemas.microsoft.com/office/drawing/2014/main" id="{C35EA230-91DE-B8B6-6C57-B1E588FD0CEA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5000"/>
          </a:blip>
          <a:srcRect/>
          <a:stretch>
            <a:fillRect/>
          </a:stretch>
        </p:blipFill>
        <p:spPr>
          <a:xfrm>
            <a:off x="448043" y="4568895"/>
            <a:ext cx="2466499" cy="2216766"/>
          </a:xfrm>
          <a:prstGeom prst="rect">
            <a:avLst/>
          </a:prstGeom>
        </p:spPr>
      </p:pic>
      <p:pic>
        <p:nvPicPr>
          <p:cNvPr id="14" name="Picture 13" descr="A white figure with one arm extended&#10;&#10;Description automatically generated">
            <a:extLst>
              <a:ext uri="{FF2B5EF4-FFF2-40B4-BE49-F238E27FC236}">
                <a16:creationId xmlns:a16="http://schemas.microsoft.com/office/drawing/2014/main" id="{E4DCE356-174F-14FD-9B12-AD8955B2B07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15036" y="4996194"/>
            <a:ext cx="882421" cy="1300067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C70B875-E7F2-B739-8FAB-D6380EDBCA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932967"/>
              </p:ext>
            </p:extLst>
          </p:nvPr>
        </p:nvGraphicFramePr>
        <p:xfrm>
          <a:off x="3540367" y="2664555"/>
          <a:ext cx="14273096" cy="640391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507345">
                  <a:extLst>
                    <a:ext uri="{9D8B030D-6E8A-4147-A177-3AD203B41FA5}">
                      <a16:colId xmlns:a16="http://schemas.microsoft.com/office/drawing/2014/main" val="2001621987"/>
                    </a:ext>
                  </a:extLst>
                </a:gridCol>
                <a:gridCol w="4620383">
                  <a:extLst>
                    <a:ext uri="{9D8B030D-6E8A-4147-A177-3AD203B41FA5}">
                      <a16:colId xmlns:a16="http://schemas.microsoft.com/office/drawing/2014/main" val="4142580530"/>
                    </a:ext>
                  </a:extLst>
                </a:gridCol>
                <a:gridCol w="5145368">
                  <a:extLst>
                    <a:ext uri="{9D8B030D-6E8A-4147-A177-3AD203B41FA5}">
                      <a16:colId xmlns:a16="http://schemas.microsoft.com/office/drawing/2014/main" val="1215168645"/>
                    </a:ext>
                  </a:extLst>
                </a:gridCol>
              </a:tblGrid>
              <a:tr h="1002351">
                <a:tc>
                  <a:txBody>
                    <a:bodyPr/>
                    <a:lstStyle/>
                    <a:p>
                      <a:r>
                        <a:rPr lang="en-US" sz="2800" dirty="0"/>
                        <a:t>Diabetes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General health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800" dirty="0"/>
                        <a:t>Mental health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253850"/>
                  </a:ext>
                </a:extLst>
              </a:tr>
              <a:tr h="5401561">
                <a:tc>
                  <a:txBody>
                    <a:bodyPr/>
                    <a:lstStyle/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en-US" sz="2800" dirty="0"/>
                        <a:t>Improves Hba1c 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sz="2800" dirty="0"/>
                        <a:t>Improves lipid profile  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sz="2800" dirty="0"/>
                        <a:t>Reduces all-cause  mortality 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sz="2800" dirty="0"/>
                        <a:t>Reduced insulin requirements 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sz="2800" dirty="0"/>
                        <a:t>Reduce risk of </a:t>
                      </a:r>
                      <a:r>
                        <a:rPr lang="en-US" sz="2800" dirty="0" err="1"/>
                        <a:t>hypoglycaemia</a:t>
                      </a:r>
                      <a:r>
                        <a:rPr lang="en-US" sz="2800" dirty="0"/>
                        <a:t> particularly severe </a:t>
                      </a:r>
                      <a:r>
                        <a:rPr lang="en-US" sz="2800" dirty="0" err="1"/>
                        <a:t>hypoglycaemia</a:t>
                      </a:r>
                      <a:r>
                        <a:rPr lang="en-US" sz="2800" dirty="0"/>
                        <a:t>* 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sz="2800" dirty="0"/>
                        <a:t>Prolongs honeymoon period 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en-US" sz="2800" dirty="0"/>
                        <a:t>Reduced fatigue 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sz="2800" dirty="0"/>
                        <a:t>Improved body composition 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sz="2800" dirty="0"/>
                        <a:t>Improved cardiovascular health 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sz="2800" u="none" strike="noStrike" noProof="0" dirty="0">
                          <a:solidFill>
                            <a:srgbClr val="000000"/>
                          </a:solidFill>
                        </a:rPr>
                        <a:t>Improves bone mineral density </a:t>
                      </a:r>
                      <a:endParaRPr lang="en-US" sz="2800" dirty="0"/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sz="2800" u="none" strike="noStrike" noProof="0" dirty="0">
                          <a:solidFill>
                            <a:srgbClr val="000000"/>
                          </a:solidFill>
                        </a:rPr>
                        <a:t>Reduces morbidity and mortality 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endParaRPr lang="en-US" sz="2800" dirty="0"/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sz="2800" dirty="0"/>
                        <a:t>Effective treatment option for adolescents diagnosed with depression 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sz="2800" dirty="0"/>
                        <a:t>Reduced symptoms of depression 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sz="2800" dirty="0"/>
                        <a:t>Improved body image 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sz="2800" dirty="0"/>
                        <a:t>Improved self esteem 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sz="2800" dirty="0"/>
                        <a:t>Reduced anxiety 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en-US" sz="2800" dirty="0"/>
                        <a:t>Improved school life satisfaction 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454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F2563B0-3CA3-423D-E948-47BAD867A17E}"/>
              </a:ext>
            </a:extLst>
          </p:cNvPr>
          <p:cNvSpPr txBox="1"/>
          <p:nvPr/>
        </p:nvSpPr>
        <p:spPr>
          <a:xfrm>
            <a:off x="454174" y="9173788"/>
            <a:ext cx="12347057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*Quirk H, Blake H, Tennyson R et al. Physical activity interventions in children and young people with Type 1 diabetes mellitus: a systematic review with meta-analysis. Diabetes Med 2014;31(10):1163-73</a:t>
            </a:r>
            <a:endParaRPr lang="en-US" dirty="0">
              <a:latin typeface="Calibri"/>
            </a:endParaRP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420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302B0B1-176D-4457-B43B-93F70FCC5058}"/>
              </a:ext>
            </a:extLst>
          </p:cNvPr>
          <p:cNvGrpSpPr/>
          <p:nvPr/>
        </p:nvGrpSpPr>
        <p:grpSpPr>
          <a:xfrm>
            <a:off x="0" y="814311"/>
            <a:ext cx="18287999" cy="1676398"/>
            <a:chOff x="-5098" y="-574237"/>
            <a:chExt cx="3598039" cy="493118"/>
          </a:xfrm>
          <a:solidFill>
            <a:srgbClr val="F99FD9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A8B0716-8BF9-4CDA-8940-E82553001C1A}"/>
                </a:ext>
              </a:extLst>
            </p:cNvPr>
            <p:cNvSpPr/>
            <p:nvPr/>
          </p:nvSpPr>
          <p:spPr>
            <a:xfrm>
              <a:off x="-5098" y="-574237"/>
              <a:ext cx="3598039" cy="493118"/>
            </a:xfrm>
            <a:custGeom>
              <a:avLst/>
              <a:gdLst/>
              <a:ahLst/>
              <a:cxnLst/>
              <a:rect l="l" t="t" r="r" b="b"/>
              <a:pathLst>
                <a:path w="4474246" h="625967">
                  <a:moveTo>
                    <a:pt x="0" y="0"/>
                  </a:moveTo>
                  <a:lnTo>
                    <a:pt x="4474246" y="0"/>
                  </a:lnTo>
                  <a:lnTo>
                    <a:pt x="4474246" y="625967"/>
                  </a:lnTo>
                  <a:lnTo>
                    <a:pt x="0" y="625967"/>
                  </a:lnTo>
                  <a:close/>
                </a:path>
              </a:pathLst>
            </a:custGeom>
            <a:solidFill>
              <a:srgbClr val="F58284"/>
            </a:solidFill>
          </p:spPr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DB6F0ED9-5EE4-4C29-8F6F-83CE68C2302B}"/>
              </a:ext>
            </a:extLst>
          </p:cNvPr>
          <p:cNvSpPr txBox="1"/>
          <p:nvPr/>
        </p:nvSpPr>
        <p:spPr bwMode="auto">
          <a:xfrm>
            <a:off x="190095" y="692778"/>
            <a:ext cx="17870488" cy="1628651"/>
          </a:xfrm>
          <a:prstGeom prst="rect">
            <a:avLst/>
          </a:prstGeom>
          <a:solidFill>
            <a:srgbClr val="F58284"/>
          </a:solidFill>
        </p:spPr>
        <p:txBody>
          <a:bodyPr lIns="0" tIns="0" rIns="0" bIns="0" anchor="t">
            <a:spAutoFit/>
          </a:bodyPr>
          <a:lstStyle/>
          <a:p>
            <a:pPr>
              <a:lnSpc>
                <a:spcPts val="141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spc="-492" dirty="0">
                <a:solidFill>
                  <a:srgbClr val="383838"/>
                </a:solidFill>
                <a:latin typeface="Cabin Sketch"/>
                <a:cs typeface="+mn-cs"/>
              </a:rPr>
              <a:t>Why are we not recommending movement? </a:t>
            </a:r>
            <a:endParaRPr lang="en-US" sz="7200" dirty="0">
              <a:cs typeface="+mn-cs"/>
            </a:endParaRPr>
          </a:p>
        </p:txBody>
      </p:sp>
      <p:pic>
        <p:nvPicPr>
          <p:cNvPr id="7172" name="Picture 9">
            <a:extLst>
              <a:ext uri="{FF2B5EF4-FFF2-40B4-BE49-F238E27FC236}">
                <a16:creationId xmlns:a16="http://schemas.microsoft.com/office/drawing/2014/main" id="{E00C349E-F7F3-4E0D-96EA-B94688D18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0" y="9883775"/>
            <a:ext cx="290988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1">
            <a:extLst>
              <a:ext uri="{FF2B5EF4-FFF2-40B4-BE49-F238E27FC236}">
                <a16:creationId xmlns:a16="http://schemas.microsoft.com/office/drawing/2014/main" id="{03F15F15-4EDC-4E73-9EE9-44FB14BBF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68"/>
          <a:stretch>
            <a:fillRect/>
          </a:stretch>
        </p:blipFill>
        <p:spPr bwMode="auto">
          <a:xfrm>
            <a:off x="2881313" y="9883775"/>
            <a:ext cx="2355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2">
            <a:extLst>
              <a:ext uri="{FF2B5EF4-FFF2-40B4-BE49-F238E27FC236}">
                <a16:creationId xmlns:a16="http://schemas.microsoft.com/office/drawing/2014/main" id="{AC81BB34-3739-446B-AD07-7F87C26D5E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4"/>
          <a:stretch>
            <a:fillRect/>
          </a:stretch>
        </p:blipFill>
        <p:spPr bwMode="auto">
          <a:xfrm>
            <a:off x="5233988" y="9867900"/>
            <a:ext cx="27654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3">
            <a:extLst>
              <a:ext uri="{FF2B5EF4-FFF2-40B4-BE49-F238E27FC236}">
                <a16:creationId xmlns:a16="http://schemas.microsoft.com/office/drawing/2014/main" id="{0B3E1568-E3AB-4E7F-82C4-3201472FD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92"/>
          <a:stretch>
            <a:fillRect/>
          </a:stretch>
        </p:blipFill>
        <p:spPr bwMode="auto">
          <a:xfrm>
            <a:off x="7970838" y="9872663"/>
            <a:ext cx="27559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4">
            <a:extLst>
              <a:ext uri="{FF2B5EF4-FFF2-40B4-BE49-F238E27FC236}">
                <a16:creationId xmlns:a16="http://schemas.microsoft.com/office/drawing/2014/main" id="{C2C683D9-1D7D-4D4A-A66D-6EDC89FD1C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77"/>
          <a:stretch>
            <a:fillRect/>
          </a:stretch>
        </p:blipFill>
        <p:spPr bwMode="auto">
          <a:xfrm>
            <a:off x="10683875" y="9829800"/>
            <a:ext cx="280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5">
            <a:extLst>
              <a:ext uri="{FF2B5EF4-FFF2-40B4-BE49-F238E27FC236}">
                <a16:creationId xmlns:a16="http://schemas.microsoft.com/office/drawing/2014/main" id="{8195F669-F2D2-43A7-9EBB-A67EB0BBF9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86"/>
          <a:stretch>
            <a:fillRect/>
          </a:stretch>
        </p:blipFill>
        <p:spPr bwMode="auto">
          <a:xfrm>
            <a:off x="13430250" y="9859963"/>
            <a:ext cx="28765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6">
            <a:extLst>
              <a:ext uri="{FF2B5EF4-FFF2-40B4-BE49-F238E27FC236}">
                <a16:creationId xmlns:a16="http://schemas.microsoft.com/office/drawing/2014/main" id="{F46CDB3D-ED21-487D-9386-E292532F44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62" b="35733"/>
          <a:stretch>
            <a:fillRect/>
          </a:stretch>
        </p:blipFill>
        <p:spPr bwMode="auto">
          <a:xfrm>
            <a:off x="16259175" y="9859963"/>
            <a:ext cx="20288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3">
            <a:extLst>
              <a:ext uri="{FF2B5EF4-FFF2-40B4-BE49-F238E27FC236}">
                <a16:creationId xmlns:a16="http://schemas.microsoft.com/office/drawing/2014/main" id="{9475F069-0380-4553-A885-7B592270A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4611688"/>
            <a:ext cx="1541462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DF21F139-88E6-4457-A947-2A951FF8E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6925" b="1363"/>
          <a:stretch>
            <a:fillRect/>
          </a:stretch>
        </p:blipFill>
        <p:spPr bwMode="auto">
          <a:xfrm>
            <a:off x="0" y="0"/>
            <a:ext cx="14541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>
            <a:extLst>
              <a:ext uri="{FF2B5EF4-FFF2-40B4-BE49-F238E27FC236}">
                <a16:creationId xmlns:a16="http://schemas.microsoft.com/office/drawing/2014/main" id="{7EF51965-8796-4CFA-9FF6-A77CC9BC1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80"/>
          <a:stretch>
            <a:fillRect/>
          </a:stretch>
        </p:blipFill>
        <p:spPr bwMode="auto">
          <a:xfrm>
            <a:off x="1454150" y="0"/>
            <a:ext cx="28003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">
            <a:extLst>
              <a:ext uri="{FF2B5EF4-FFF2-40B4-BE49-F238E27FC236}">
                <a16:creationId xmlns:a16="http://schemas.microsoft.com/office/drawing/2014/main" id="{9B716409-DA53-4388-BAA6-6828D85EF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0"/>
          <a:stretch>
            <a:fillRect/>
          </a:stretch>
        </p:blipFill>
        <p:spPr bwMode="auto">
          <a:xfrm>
            <a:off x="4254500" y="0"/>
            <a:ext cx="2767013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0">
            <a:extLst>
              <a:ext uri="{FF2B5EF4-FFF2-40B4-BE49-F238E27FC236}">
                <a16:creationId xmlns:a16="http://schemas.microsoft.com/office/drawing/2014/main" id="{78BB2D4A-1EE1-412F-976A-5B4C8C712A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0"/>
          <a:stretch>
            <a:fillRect/>
          </a:stretch>
        </p:blipFill>
        <p:spPr bwMode="auto">
          <a:xfrm>
            <a:off x="7021513" y="0"/>
            <a:ext cx="2754312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1">
            <a:extLst>
              <a:ext uri="{FF2B5EF4-FFF2-40B4-BE49-F238E27FC236}">
                <a16:creationId xmlns:a16="http://schemas.microsoft.com/office/drawing/2014/main" id="{9EFB4D0C-D9A2-44B4-8640-098B69D07D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4"/>
          <a:stretch>
            <a:fillRect/>
          </a:stretch>
        </p:blipFill>
        <p:spPr bwMode="auto">
          <a:xfrm>
            <a:off x="9775825" y="0"/>
            <a:ext cx="280828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>
            <a:extLst>
              <a:ext uri="{FF2B5EF4-FFF2-40B4-BE49-F238E27FC236}">
                <a16:creationId xmlns:a16="http://schemas.microsoft.com/office/drawing/2014/main" id="{87CA5F89-9A49-4B2A-A4B7-6FC6516917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69"/>
          <a:stretch>
            <a:fillRect/>
          </a:stretch>
        </p:blipFill>
        <p:spPr bwMode="auto">
          <a:xfrm>
            <a:off x="12584113" y="0"/>
            <a:ext cx="28765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3">
            <a:extLst>
              <a:ext uri="{FF2B5EF4-FFF2-40B4-BE49-F238E27FC236}">
                <a16:creationId xmlns:a16="http://schemas.microsoft.com/office/drawing/2014/main" id="{234186AB-4CF7-4438-B721-D612469760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8"/>
          <a:stretch>
            <a:fillRect/>
          </a:stretch>
        </p:blipFill>
        <p:spPr bwMode="auto">
          <a:xfrm>
            <a:off x="15460663" y="0"/>
            <a:ext cx="282733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 red circle with black background&#10;&#10;Description automatically generated">
            <a:extLst>
              <a:ext uri="{FF2B5EF4-FFF2-40B4-BE49-F238E27FC236}">
                <a16:creationId xmlns:a16="http://schemas.microsoft.com/office/drawing/2014/main" id="{C35EA230-91DE-B8B6-6C57-B1E588FD0CEA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5000"/>
          </a:blip>
          <a:srcRect/>
          <a:stretch>
            <a:fillRect/>
          </a:stretch>
        </p:blipFill>
        <p:spPr>
          <a:xfrm>
            <a:off x="448043" y="4568895"/>
            <a:ext cx="2466499" cy="2216766"/>
          </a:xfrm>
          <a:prstGeom prst="rect">
            <a:avLst/>
          </a:prstGeom>
        </p:spPr>
      </p:pic>
      <p:pic>
        <p:nvPicPr>
          <p:cNvPr id="14" name="Picture 13" descr="A white figure with one arm extended&#10;&#10;Description automatically generated">
            <a:extLst>
              <a:ext uri="{FF2B5EF4-FFF2-40B4-BE49-F238E27FC236}">
                <a16:creationId xmlns:a16="http://schemas.microsoft.com/office/drawing/2014/main" id="{E4DCE356-174F-14FD-9B12-AD8955B2B07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15036" y="4996194"/>
            <a:ext cx="882421" cy="1300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09F2A8-94F3-C403-7C65-9F83D300A25D}"/>
              </a:ext>
            </a:extLst>
          </p:cNvPr>
          <p:cNvSpPr txBox="1"/>
          <p:nvPr/>
        </p:nvSpPr>
        <p:spPr>
          <a:xfrm>
            <a:off x="3482162" y="3056860"/>
            <a:ext cx="12067953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Calibri"/>
                <a:cs typeface="Arial"/>
              </a:rPr>
              <a:t>Studies show: </a:t>
            </a:r>
            <a:endParaRPr lang="en-US" sz="2800" dirty="0"/>
          </a:p>
          <a:p>
            <a:pPr marL="285750" indent="-285750">
              <a:buFont typeface="Calibri"/>
              <a:buChar char="-"/>
            </a:pPr>
            <a:r>
              <a:rPr lang="en-US" sz="2800" dirty="0">
                <a:latin typeface="Calibri"/>
                <a:cs typeface="Arial"/>
              </a:rPr>
              <a:t>GPs underestimate physical activity guidelines. </a:t>
            </a:r>
          </a:p>
          <a:p>
            <a:pPr marL="742950" lvl="1" indent="-285750">
              <a:buFont typeface="Calibri"/>
              <a:buChar char="-"/>
            </a:pPr>
            <a:r>
              <a:rPr lang="en-US" sz="2800" dirty="0">
                <a:latin typeface="Calibri"/>
                <a:cs typeface="Arial"/>
              </a:rPr>
              <a:t>90% felt it was part of their job but was discussed about 1/3 of the time compared with weight management and smoking </a:t>
            </a:r>
            <a:endParaRPr lang="en-US"/>
          </a:p>
          <a:p>
            <a:pPr marL="285750" indent="-285750">
              <a:buFont typeface="Calibri"/>
              <a:buChar char="-"/>
            </a:pPr>
            <a:r>
              <a:rPr lang="en-US" sz="2800" dirty="0">
                <a:latin typeface="Calibri"/>
                <a:cs typeface="Arial"/>
              </a:rPr>
              <a:t>Mathews et al, 2017 found there was a lack of knowledge across health professionals on the risk </a:t>
            </a:r>
            <a:r>
              <a:rPr lang="en-US" sz="2800">
                <a:latin typeface="Calibri"/>
                <a:cs typeface="Arial"/>
              </a:rPr>
              <a:t>reduction</a:t>
            </a:r>
            <a:r>
              <a:rPr lang="en-US" sz="2800" dirty="0">
                <a:latin typeface="Calibri"/>
                <a:cs typeface="Arial"/>
              </a:rPr>
              <a:t> benefits of exercise </a:t>
            </a:r>
          </a:p>
          <a:p>
            <a:pPr marL="285750" indent="-285750">
              <a:buFont typeface="Calibri"/>
              <a:buChar char="-"/>
            </a:pPr>
            <a:r>
              <a:rPr lang="en-US" sz="2800" dirty="0">
                <a:latin typeface="Calibri"/>
                <a:cs typeface="Arial"/>
              </a:rPr>
              <a:t>A questionnaire given to medical students showed only 40% aware of exercise guidelines. </a:t>
            </a:r>
          </a:p>
          <a:p>
            <a:pPr marL="742950" lvl="1" indent="-285750">
              <a:buFont typeface="Calibri"/>
              <a:buChar char="-"/>
            </a:pPr>
            <a:r>
              <a:rPr lang="en-US" sz="2800">
                <a:latin typeface="Calibri"/>
                <a:cs typeface="Arial"/>
              </a:rPr>
              <a:t>Of these only 68% could accurately recall them vs 97% accuracy for alcohol.</a:t>
            </a:r>
            <a:endParaRPr lang="en-US"/>
          </a:p>
          <a:p>
            <a:pPr marL="742950" lvl="1" indent="-285750">
              <a:buFont typeface="Calibri"/>
              <a:buChar char="-"/>
            </a:pPr>
            <a:r>
              <a:rPr lang="en-US" sz="2800" dirty="0">
                <a:latin typeface="Calibri"/>
                <a:cs typeface="Arial"/>
              </a:rPr>
              <a:t>Only 52% felt adequately trained to give exercise advice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71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302B0B1-176D-4457-B43B-93F70FCC5058}"/>
              </a:ext>
            </a:extLst>
          </p:cNvPr>
          <p:cNvGrpSpPr/>
          <p:nvPr/>
        </p:nvGrpSpPr>
        <p:grpSpPr>
          <a:xfrm>
            <a:off x="0" y="702893"/>
            <a:ext cx="18287999" cy="1676398"/>
            <a:chOff x="-5098" y="-574237"/>
            <a:chExt cx="3598039" cy="493118"/>
          </a:xfrm>
          <a:solidFill>
            <a:srgbClr val="F99FD9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A8B0716-8BF9-4CDA-8940-E82553001C1A}"/>
                </a:ext>
              </a:extLst>
            </p:cNvPr>
            <p:cNvSpPr/>
            <p:nvPr/>
          </p:nvSpPr>
          <p:spPr>
            <a:xfrm>
              <a:off x="-5098" y="-574237"/>
              <a:ext cx="3598039" cy="493118"/>
            </a:xfrm>
            <a:custGeom>
              <a:avLst/>
              <a:gdLst/>
              <a:ahLst/>
              <a:cxnLst/>
              <a:rect l="l" t="t" r="r" b="b"/>
              <a:pathLst>
                <a:path w="4474246" h="625967">
                  <a:moveTo>
                    <a:pt x="0" y="0"/>
                  </a:moveTo>
                  <a:lnTo>
                    <a:pt x="4474246" y="0"/>
                  </a:lnTo>
                  <a:lnTo>
                    <a:pt x="4474246" y="625967"/>
                  </a:lnTo>
                  <a:lnTo>
                    <a:pt x="0" y="625967"/>
                  </a:lnTo>
                  <a:close/>
                </a:path>
              </a:pathLst>
            </a:custGeom>
            <a:solidFill>
              <a:srgbClr val="F58284"/>
            </a:solidFill>
          </p:spPr>
        </p:sp>
      </p:grpSp>
      <p:grpSp>
        <p:nvGrpSpPr>
          <p:cNvPr id="7171" name="Group 4">
            <a:extLst>
              <a:ext uri="{FF2B5EF4-FFF2-40B4-BE49-F238E27FC236}">
                <a16:creationId xmlns:a16="http://schemas.microsoft.com/office/drawing/2014/main" id="{657AD7E1-0A1D-4E4D-831A-18195034F4DB}"/>
              </a:ext>
            </a:extLst>
          </p:cNvPr>
          <p:cNvGrpSpPr>
            <a:grpSpLocks/>
          </p:cNvGrpSpPr>
          <p:nvPr/>
        </p:nvGrpSpPr>
        <p:grpSpPr bwMode="auto">
          <a:xfrm>
            <a:off x="339030" y="698207"/>
            <a:ext cx="17490808" cy="2550613"/>
            <a:chOff x="6" y="-2324556"/>
            <a:chExt cx="23322103" cy="2904150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B6F0ED9-5EE4-4C29-8F6F-83CE68C2302B}"/>
                </a:ext>
              </a:extLst>
            </p:cNvPr>
            <p:cNvSpPr txBox="1"/>
            <p:nvPr/>
          </p:nvSpPr>
          <p:spPr>
            <a:xfrm>
              <a:off x="1626752" y="-2324556"/>
              <a:ext cx="21695357" cy="1909684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eaLnBrk="1" fontAlgn="auto" hangingPunct="1">
                <a:lnSpc>
                  <a:spcPts val="1414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spc="-492" dirty="0">
                  <a:solidFill>
                    <a:srgbClr val="383838"/>
                  </a:solidFill>
                  <a:latin typeface="Cabin Sketch"/>
                  <a:cs typeface="+mn-cs"/>
                </a:rPr>
                <a:t>How much movement? </a:t>
              </a:r>
            </a:p>
          </p:txBody>
        </p:sp>
        <p:sp>
          <p:nvSpPr>
            <p:cNvPr id="7184" name="TextBox 7">
              <a:extLst>
                <a:ext uri="{FF2B5EF4-FFF2-40B4-BE49-F238E27FC236}">
                  <a16:creationId xmlns:a16="http://schemas.microsoft.com/office/drawing/2014/main" id="{97FE0421-93EF-4897-91EB-7DAE8C4054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" y="-66675"/>
              <a:ext cx="21213380" cy="64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ts val="411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pic>
        <p:nvPicPr>
          <p:cNvPr id="7172" name="Picture 9">
            <a:extLst>
              <a:ext uri="{FF2B5EF4-FFF2-40B4-BE49-F238E27FC236}">
                <a16:creationId xmlns:a16="http://schemas.microsoft.com/office/drawing/2014/main" id="{E00C349E-F7F3-4E0D-96EA-B94688D18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0" y="9883775"/>
            <a:ext cx="290988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1">
            <a:extLst>
              <a:ext uri="{FF2B5EF4-FFF2-40B4-BE49-F238E27FC236}">
                <a16:creationId xmlns:a16="http://schemas.microsoft.com/office/drawing/2014/main" id="{03F15F15-4EDC-4E73-9EE9-44FB14BBF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68"/>
          <a:stretch>
            <a:fillRect/>
          </a:stretch>
        </p:blipFill>
        <p:spPr bwMode="auto">
          <a:xfrm>
            <a:off x="2881313" y="9883775"/>
            <a:ext cx="2355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2">
            <a:extLst>
              <a:ext uri="{FF2B5EF4-FFF2-40B4-BE49-F238E27FC236}">
                <a16:creationId xmlns:a16="http://schemas.microsoft.com/office/drawing/2014/main" id="{AC81BB34-3739-446B-AD07-7F87C26D5E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4"/>
          <a:stretch>
            <a:fillRect/>
          </a:stretch>
        </p:blipFill>
        <p:spPr bwMode="auto">
          <a:xfrm>
            <a:off x="5233988" y="9867900"/>
            <a:ext cx="27654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3">
            <a:extLst>
              <a:ext uri="{FF2B5EF4-FFF2-40B4-BE49-F238E27FC236}">
                <a16:creationId xmlns:a16="http://schemas.microsoft.com/office/drawing/2014/main" id="{0B3E1568-E3AB-4E7F-82C4-3201472FD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92"/>
          <a:stretch>
            <a:fillRect/>
          </a:stretch>
        </p:blipFill>
        <p:spPr bwMode="auto">
          <a:xfrm>
            <a:off x="7970838" y="9872663"/>
            <a:ext cx="27559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4">
            <a:extLst>
              <a:ext uri="{FF2B5EF4-FFF2-40B4-BE49-F238E27FC236}">
                <a16:creationId xmlns:a16="http://schemas.microsoft.com/office/drawing/2014/main" id="{C2C683D9-1D7D-4D4A-A66D-6EDC89FD1C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77"/>
          <a:stretch>
            <a:fillRect/>
          </a:stretch>
        </p:blipFill>
        <p:spPr bwMode="auto">
          <a:xfrm>
            <a:off x="10683875" y="9829800"/>
            <a:ext cx="280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5">
            <a:extLst>
              <a:ext uri="{FF2B5EF4-FFF2-40B4-BE49-F238E27FC236}">
                <a16:creationId xmlns:a16="http://schemas.microsoft.com/office/drawing/2014/main" id="{8195F669-F2D2-43A7-9EBB-A67EB0BBF9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86"/>
          <a:stretch>
            <a:fillRect/>
          </a:stretch>
        </p:blipFill>
        <p:spPr bwMode="auto">
          <a:xfrm>
            <a:off x="13430250" y="9859963"/>
            <a:ext cx="28765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6">
            <a:extLst>
              <a:ext uri="{FF2B5EF4-FFF2-40B4-BE49-F238E27FC236}">
                <a16:creationId xmlns:a16="http://schemas.microsoft.com/office/drawing/2014/main" id="{F46CDB3D-ED21-487D-9386-E292532F44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62" b="35733"/>
          <a:stretch>
            <a:fillRect/>
          </a:stretch>
        </p:blipFill>
        <p:spPr bwMode="auto">
          <a:xfrm>
            <a:off x="16259175" y="9859963"/>
            <a:ext cx="20288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3">
            <a:extLst>
              <a:ext uri="{FF2B5EF4-FFF2-40B4-BE49-F238E27FC236}">
                <a16:creationId xmlns:a16="http://schemas.microsoft.com/office/drawing/2014/main" id="{9475F069-0380-4553-A885-7B592270A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4611688"/>
            <a:ext cx="1541462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DF21F139-88E6-4457-A947-2A951FF8E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6925" b="1363"/>
          <a:stretch>
            <a:fillRect/>
          </a:stretch>
        </p:blipFill>
        <p:spPr bwMode="auto">
          <a:xfrm>
            <a:off x="0" y="0"/>
            <a:ext cx="14541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>
            <a:extLst>
              <a:ext uri="{FF2B5EF4-FFF2-40B4-BE49-F238E27FC236}">
                <a16:creationId xmlns:a16="http://schemas.microsoft.com/office/drawing/2014/main" id="{7EF51965-8796-4CFA-9FF6-A77CC9BC1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80"/>
          <a:stretch>
            <a:fillRect/>
          </a:stretch>
        </p:blipFill>
        <p:spPr bwMode="auto">
          <a:xfrm>
            <a:off x="1454150" y="0"/>
            <a:ext cx="28003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">
            <a:extLst>
              <a:ext uri="{FF2B5EF4-FFF2-40B4-BE49-F238E27FC236}">
                <a16:creationId xmlns:a16="http://schemas.microsoft.com/office/drawing/2014/main" id="{9B716409-DA53-4388-BAA6-6828D85EF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0"/>
          <a:stretch>
            <a:fillRect/>
          </a:stretch>
        </p:blipFill>
        <p:spPr bwMode="auto">
          <a:xfrm>
            <a:off x="4254500" y="0"/>
            <a:ext cx="2767013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0">
            <a:extLst>
              <a:ext uri="{FF2B5EF4-FFF2-40B4-BE49-F238E27FC236}">
                <a16:creationId xmlns:a16="http://schemas.microsoft.com/office/drawing/2014/main" id="{78BB2D4A-1EE1-412F-976A-5B4C8C712A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0"/>
          <a:stretch>
            <a:fillRect/>
          </a:stretch>
        </p:blipFill>
        <p:spPr bwMode="auto">
          <a:xfrm>
            <a:off x="7021513" y="0"/>
            <a:ext cx="2754312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1">
            <a:extLst>
              <a:ext uri="{FF2B5EF4-FFF2-40B4-BE49-F238E27FC236}">
                <a16:creationId xmlns:a16="http://schemas.microsoft.com/office/drawing/2014/main" id="{9EFB4D0C-D9A2-44B4-8640-098B69D07D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4"/>
          <a:stretch>
            <a:fillRect/>
          </a:stretch>
        </p:blipFill>
        <p:spPr bwMode="auto">
          <a:xfrm>
            <a:off x="9775825" y="0"/>
            <a:ext cx="280828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>
            <a:extLst>
              <a:ext uri="{FF2B5EF4-FFF2-40B4-BE49-F238E27FC236}">
                <a16:creationId xmlns:a16="http://schemas.microsoft.com/office/drawing/2014/main" id="{87CA5F89-9A49-4B2A-A4B7-6FC6516917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69"/>
          <a:stretch>
            <a:fillRect/>
          </a:stretch>
        </p:blipFill>
        <p:spPr bwMode="auto">
          <a:xfrm>
            <a:off x="12437915" y="-26581"/>
            <a:ext cx="28765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3">
            <a:extLst>
              <a:ext uri="{FF2B5EF4-FFF2-40B4-BE49-F238E27FC236}">
                <a16:creationId xmlns:a16="http://schemas.microsoft.com/office/drawing/2014/main" id="{234186AB-4CF7-4438-B721-D612469760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8"/>
          <a:stretch>
            <a:fillRect/>
          </a:stretch>
        </p:blipFill>
        <p:spPr bwMode="auto">
          <a:xfrm>
            <a:off x="15460663" y="0"/>
            <a:ext cx="282733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6B32562-0513-499A-F8C7-4E490AA4FD7C}"/>
              </a:ext>
            </a:extLst>
          </p:cNvPr>
          <p:cNvGrpSpPr/>
          <p:nvPr/>
        </p:nvGrpSpPr>
        <p:grpSpPr>
          <a:xfrm>
            <a:off x="317269" y="4646342"/>
            <a:ext cx="2466499" cy="2216766"/>
            <a:chOff x="14950327" y="8208249"/>
            <a:chExt cx="2466499" cy="22167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3898760-7E8A-AE78-0E3A-374E34BE5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65000"/>
            </a:blip>
            <a:srcRect/>
            <a:stretch>
              <a:fillRect/>
            </a:stretch>
          </p:blipFill>
          <p:spPr>
            <a:xfrm>
              <a:off x="14950327" y="8208249"/>
              <a:ext cx="2466499" cy="221676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30A1B55-BBC6-ED81-69EE-97A37E435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15817320" y="8635548"/>
              <a:ext cx="882421" cy="1300067"/>
            </a:xfrm>
            <a:prstGeom prst="rect">
              <a:avLst/>
            </a:prstGeom>
          </p:spPr>
        </p:pic>
      </p:grpSp>
      <p:pic>
        <p:nvPicPr>
          <p:cNvPr id="12" name="Picture 11" descr="A poster with text and images&#10;&#10;Description automatically generated">
            <a:extLst>
              <a:ext uri="{FF2B5EF4-FFF2-40B4-BE49-F238E27FC236}">
                <a16:creationId xmlns:a16="http://schemas.microsoft.com/office/drawing/2014/main" id="{6B1484A3-8761-909A-3AF1-E4AB6B361B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43955" y="2655951"/>
            <a:ext cx="5875866" cy="7035321"/>
          </a:xfrm>
          <a:prstGeom prst="rect">
            <a:avLst/>
          </a:prstGeom>
        </p:spPr>
      </p:pic>
      <p:pic>
        <p:nvPicPr>
          <p:cNvPr id="13" name="Picture 12" descr="A poster with text and images&#10;&#10;Description automatically generated">
            <a:extLst>
              <a:ext uri="{FF2B5EF4-FFF2-40B4-BE49-F238E27FC236}">
                <a16:creationId xmlns:a16="http://schemas.microsoft.com/office/drawing/2014/main" id="{8CFA7D1D-F0C9-CCC3-B536-16CDB90604B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39401" y="2656353"/>
            <a:ext cx="6115754" cy="703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2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302B0B1-176D-4457-B43B-93F70FCC5058}"/>
              </a:ext>
            </a:extLst>
          </p:cNvPr>
          <p:cNvGrpSpPr/>
          <p:nvPr/>
        </p:nvGrpSpPr>
        <p:grpSpPr>
          <a:xfrm>
            <a:off x="0" y="702893"/>
            <a:ext cx="18287999" cy="1676398"/>
            <a:chOff x="-5098" y="-574237"/>
            <a:chExt cx="3598039" cy="493118"/>
          </a:xfrm>
          <a:solidFill>
            <a:srgbClr val="F99FD9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A8B0716-8BF9-4CDA-8940-E82553001C1A}"/>
                </a:ext>
              </a:extLst>
            </p:cNvPr>
            <p:cNvSpPr/>
            <p:nvPr/>
          </p:nvSpPr>
          <p:spPr>
            <a:xfrm>
              <a:off x="-5098" y="-574237"/>
              <a:ext cx="3598039" cy="493118"/>
            </a:xfrm>
            <a:custGeom>
              <a:avLst/>
              <a:gdLst/>
              <a:ahLst/>
              <a:cxnLst/>
              <a:rect l="l" t="t" r="r" b="b"/>
              <a:pathLst>
                <a:path w="4474246" h="625967">
                  <a:moveTo>
                    <a:pt x="0" y="0"/>
                  </a:moveTo>
                  <a:lnTo>
                    <a:pt x="4474246" y="0"/>
                  </a:lnTo>
                  <a:lnTo>
                    <a:pt x="4474246" y="625967"/>
                  </a:lnTo>
                  <a:lnTo>
                    <a:pt x="0" y="625967"/>
                  </a:lnTo>
                  <a:close/>
                </a:path>
              </a:pathLst>
            </a:custGeom>
            <a:solidFill>
              <a:srgbClr val="F58284"/>
            </a:solidFill>
          </p:spPr>
        </p:sp>
      </p:grpSp>
      <p:grpSp>
        <p:nvGrpSpPr>
          <p:cNvPr id="7171" name="Group 4">
            <a:extLst>
              <a:ext uri="{FF2B5EF4-FFF2-40B4-BE49-F238E27FC236}">
                <a16:creationId xmlns:a16="http://schemas.microsoft.com/office/drawing/2014/main" id="{657AD7E1-0A1D-4E4D-831A-18195034F4DB}"/>
              </a:ext>
            </a:extLst>
          </p:cNvPr>
          <p:cNvGrpSpPr>
            <a:grpSpLocks/>
          </p:cNvGrpSpPr>
          <p:nvPr/>
        </p:nvGrpSpPr>
        <p:grpSpPr bwMode="auto">
          <a:xfrm>
            <a:off x="339030" y="698207"/>
            <a:ext cx="17490808" cy="2550613"/>
            <a:chOff x="6" y="-2324556"/>
            <a:chExt cx="23322103" cy="2904150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B6F0ED9-5EE4-4C29-8F6F-83CE68C2302B}"/>
                </a:ext>
              </a:extLst>
            </p:cNvPr>
            <p:cNvSpPr txBox="1"/>
            <p:nvPr/>
          </p:nvSpPr>
          <p:spPr>
            <a:xfrm>
              <a:off x="1626752" y="-2324556"/>
              <a:ext cx="21695357" cy="1909684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eaLnBrk="1" fontAlgn="auto" hangingPunct="1">
                <a:lnSpc>
                  <a:spcPts val="1414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0" spc="-492">
                <a:solidFill>
                  <a:srgbClr val="383838"/>
                </a:solidFill>
                <a:latin typeface="Cabin Sketch"/>
                <a:cs typeface="+mn-cs"/>
              </a:endParaRPr>
            </a:p>
          </p:txBody>
        </p:sp>
        <p:sp>
          <p:nvSpPr>
            <p:cNvPr id="7184" name="TextBox 7">
              <a:extLst>
                <a:ext uri="{FF2B5EF4-FFF2-40B4-BE49-F238E27FC236}">
                  <a16:creationId xmlns:a16="http://schemas.microsoft.com/office/drawing/2014/main" id="{97FE0421-93EF-4897-91EB-7DAE8C4054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" y="-66675"/>
              <a:ext cx="21213380" cy="64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ts val="411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pic>
        <p:nvPicPr>
          <p:cNvPr id="7172" name="Picture 9">
            <a:extLst>
              <a:ext uri="{FF2B5EF4-FFF2-40B4-BE49-F238E27FC236}">
                <a16:creationId xmlns:a16="http://schemas.microsoft.com/office/drawing/2014/main" id="{E00C349E-F7F3-4E0D-96EA-B94688D18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0" y="9883775"/>
            <a:ext cx="290988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1">
            <a:extLst>
              <a:ext uri="{FF2B5EF4-FFF2-40B4-BE49-F238E27FC236}">
                <a16:creationId xmlns:a16="http://schemas.microsoft.com/office/drawing/2014/main" id="{03F15F15-4EDC-4E73-9EE9-44FB14BBF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68"/>
          <a:stretch>
            <a:fillRect/>
          </a:stretch>
        </p:blipFill>
        <p:spPr bwMode="auto">
          <a:xfrm>
            <a:off x="2881313" y="9883775"/>
            <a:ext cx="2355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2">
            <a:extLst>
              <a:ext uri="{FF2B5EF4-FFF2-40B4-BE49-F238E27FC236}">
                <a16:creationId xmlns:a16="http://schemas.microsoft.com/office/drawing/2014/main" id="{AC81BB34-3739-446B-AD07-7F87C26D5E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4"/>
          <a:stretch>
            <a:fillRect/>
          </a:stretch>
        </p:blipFill>
        <p:spPr bwMode="auto">
          <a:xfrm>
            <a:off x="5233988" y="9867900"/>
            <a:ext cx="27654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3">
            <a:extLst>
              <a:ext uri="{FF2B5EF4-FFF2-40B4-BE49-F238E27FC236}">
                <a16:creationId xmlns:a16="http://schemas.microsoft.com/office/drawing/2014/main" id="{0B3E1568-E3AB-4E7F-82C4-3201472FD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92"/>
          <a:stretch>
            <a:fillRect/>
          </a:stretch>
        </p:blipFill>
        <p:spPr bwMode="auto">
          <a:xfrm>
            <a:off x="7970838" y="9872663"/>
            <a:ext cx="27559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4">
            <a:extLst>
              <a:ext uri="{FF2B5EF4-FFF2-40B4-BE49-F238E27FC236}">
                <a16:creationId xmlns:a16="http://schemas.microsoft.com/office/drawing/2014/main" id="{C2C683D9-1D7D-4D4A-A66D-6EDC89FD1C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77"/>
          <a:stretch>
            <a:fillRect/>
          </a:stretch>
        </p:blipFill>
        <p:spPr bwMode="auto">
          <a:xfrm>
            <a:off x="10683875" y="9829800"/>
            <a:ext cx="280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5">
            <a:extLst>
              <a:ext uri="{FF2B5EF4-FFF2-40B4-BE49-F238E27FC236}">
                <a16:creationId xmlns:a16="http://schemas.microsoft.com/office/drawing/2014/main" id="{8195F669-F2D2-43A7-9EBB-A67EB0BBF9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86"/>
          <a:stretch>
            <a:fillRect/>
          </a:stretch>
        </p:blipFill>
        <p:spPr bwMode="auto">
          <a:xfrm>
            <a:off x="13430250" y="9859963"/>
            <a:ext cx="28765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6">
            <a:extLst>
              <a:ext uri="{FF2B5EF4-FFF2-40B4-BE49-F238E27FC236}">
                <a16:creationId xmlns:a16="http://schemas.microsoft.com/office/drawing/2014/main" id="{F46CDB3D-ED21-487D-9386-E292532F44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62" b="35733"/>
          <a:stretch>
            <a:fillRect/>
          </a:stretch>
        </p:blipFill>
        <p:spPr bwMode="auto">
          <a:xfrm>
            <a:off x="16259175" y="9859963"/>
            <a:ext cx="20288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3">
            <a:extLst>
              <a:ext uri="{FF2B5EF4-FFF2-40B4-BE49-F238E27FC236}">
                <a16:creationId xmlns:a16="http://schemas.microsoft.com/office/drawing/2014/main" id="{9475F069-0380-4553-A885-7B592270A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4611688"/>
            <a:ext cx="1541462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DF21F139-88E6-4457-A947-2A951FF8E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6925" b="1363"/>
          <a:stretch>
            <a:fillRect/>
          </a:stretch>
        </p:blipFill>
        <p:spPr bwMode="auto">
          <a:xfrm>
            <a:off x="0" y="0"/>
            <a:ext cx="14541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>
            <a:extLst>
              <a:ext uri="{FF2B5EF4-FFF2-40B4-BE49-F238E27FC236}">
                <a16:creationId xmlns:a16="http://schemas.microsoft.com/office/drawing/2014/main" id="{7EF51965-8796-4CFA-9FF6-A77CC9BC1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80"/>
          <a:stretch>
            <a:fillRect/>
          </a:stretch>
        </p:blipFill>
        <p:spPr bwMode="auto">
          <a:xfrm>
            <a:off x="1454150" y="0"/>
            <a:ext cx="28003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">
            <a:extLst>
              <a:ext uri="{FF2B5EF4-FFF2-40B4-BE49-F238E27FC236}">
                <a16:creationId xmlns:a16="http://schemas.microsoft.com/office/drawing/2014/main" id="{9B716409-DA53-4388-BAA6-6828D85EF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0"/>
          <a:stretch>
            <a:fillRect/>
          </a:stretch>
        </p:blipFill>
        <p:spPr bwMode="auto">
          <a:xfrm>
            <a:off x="4254500" y="0"/>
            <a:ext cx="2767013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0">
            <a:extLst>
              <a:ext uri="{FF2B5EF4-FFF2-40B4-BE49-F238E27FC236}">
                <a16:creationId xmlns:a16="http://schemas.microsoft.com/office/drawing/2014/main" id="{78BB2D4A-1EE1-412F-976A-5B4C8C712A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0"/>
          <a:stretch>
            <a:fillRect/>
          </a:stretch>
        </p:blipFill>
        <p:spPr bwMode="auto">
          <a:xfrm>
            <a:off x="7021513" y="0"/>
            <a:ext cx="2754312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1">
            <a:extLst>
              <a:ext uri="{FF2B5EF4-FFF2-40B4-BE49-F238E27FC236}">
                <a16:creationId xmlns:a16="http://schemas.microsoft.com/office/drawing/2014/main" id="{9EFB4D0C-D9A2-44B4-8640-098B69D07D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4"/>
          <a:stretch>
            <a:fillRect/>
          </a:stretch>
        </p:blipFill>
        <p:spPr bwMode="auto">
          <a:xfrm>
            <a:off x="9775825" y="0"/>
            <a:ext cx="280828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>
            <a:extLst>
              <a:ext uri="{FF2B5EF4-FFF2-40B4-BE49-F238E27FC236}">
                <a16:creationId xmlns:a16="http://schemas.microsoft.com/office/drawing/2014/main" id="{87CA5F89-9A49-4B2A-A4B7-6FC6516917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69"/>
          <a:stretch>
            <a:fillRect/>
          </a:stretch>
        </p:blipFill>
        <p:spPr bwMode="auto">
          <a:xfrm>
            <a:off x="12437915" y="-26581"/>
            <a:ext cx="28765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3">
            <a:extLst>
              <a:ext uri="{FF2B5EF4-FFF2-40B4-BE49-F238E27FC236}">
                <a16:creationId xmlns:a16="http://schemas.microsoft.com/office/drawing/2014/main" id="{234186AB-4CF7-4438-B721-D612469760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8"/>
          <a:stretch>
            <a:fillRect/>
          </a:stretch>
        </p:blipFill>
        <p:spPr bwMode="auto">
          <a:xfrm>
            <a:off x="15460663" y="0"/>
            <a:ext cx="282733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C70B39-7B6C-9F4B-8D6C-F91B988B2D71}"/>
              </a:ext>
            </a:extLst>
          </p:cNvPr>
          <p:cNvSpPr txBox="1"/>
          <p:nvPr/>
        </p:nvSpPr>
        <p:spPr>
          <a:xfrm>
            <a:off x="6899791" y="4547576"/>
            <a:ext cx="123824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dirty="0">
              <a:latin typeface="Helvetica"/>
              <a:cs typeface="Helvetica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6F0164FE-9EB9-801E-5A4B-6970CAF9F319}"/>
              </a:ext>
            </a:extLst>
          </p:cNvPr>
          <p:cNvSpPr txBox="1"/>
          <p:nvPr/>
        </p:nvSpPr>
        <p:spPr bwMode="auto">
          <a:xfrm>
            <a:off x="1711436" y="850607"/>
            <a:ext cx="16270802" cy="167720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eaLnBrk="1" fontAlgn="auto" hangingPunct="1">
              <a:lnSpc>
                <a:spcPts val="141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spc="-492" dirty="0">
                <a:solidFill>
                  <a:srgbClr val="383838"/>
                </a:solidFill>
                <a:latin typeface="Cabin Sketch"/>
                <a:cs typeface="+mn-cs"/>
              </a:rPr>
              <a:t>How to recommend?! </a:t>
            </a:r>
          </a:p>
        </p:txBody>
      </p:sp>
      <p:pic>
        <p:nvPicPr>
          <p:cNvPr id="18" name="Picture 17" descr="A logo with blue and green lines&#10;&#10;Description automatically generated">
            <a:extLst>
              <a:ext uri="{FF2B5EF4-FFF2-40B4-BE49-F238E27FC236}">
                <a16:creationId xmlns:a16="http://schemas.microsoft.com/office/drawing/2014/main" id="{4A77DD5A-D507-3EBA-A4B1-6940F4605B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14498" y="1251426"/>
            <a:ext cx="3738726" cy="1586076"/>
          </a:xfrm>
          <a:prstGeom prst="rect">
            <a:avLst/>
          </a:prstGeom>
        </p:spPr>
      </p:pic>
      <p:pic>
        <p:nvPicPr>
          <p:cNvPr id="4" name="Picture 3" descr="A screenshot of a medical information&#10;&#10;Description automatically generated">
            <a:extLst>
              <a:ext uri="{FF2B5EF4-FFF2-40B4-BE49-F238E27FC236}">
                <a16:creationId xmlns:a16="http://schemas.microsoft.com/office/drawing/2014/main" id="{B2EAD053-CE5C-3D1A-F38D-5B4B97CA864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5250" t="3733" r="9150" b="-332"/>
          <a:stretch/>
        </p:blipFill>
        <p:spPr>
          <a:xfrm>
            <a:off x="10728434" y="3261530"/>
            <a:ext cx="6841279" cy="5738958"/>
          </a:xfrm>
          <a:prstGeom prst="rect">
            <a:avLst/>
          </a:prstGeom>
        </p:spPr>
      </p:pic>
      <p:pic>
        <p:nvPicPr>
          <p:cNvPr id="6" name="Picture 5" descr="A person with a beard and a stethoscope holding his fingers up&#10;&#10;Description automatically generated">
            <a:extLst>
              <a:ext uri="{FF2B5EF4-FFF2-40B4-BE49-F238E27FC236}">
                <a16:creationId xmlns:a16="http://schemas.microsoft.com/office/drawing/2014/main" id="{096F2965-4A96-080C-7407-058A6C3DD69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363" t="7545" r="50648" b="5761"/>
          <a:stretch/>
        </p:blipFill>
        <p:spPr>
          <a:xfrm>
            <a:off x="835572" y="3463697"/>
            <a:ext cx="8081461" cy="486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5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302B0B1-176D-4457-B43B-93F70FCC5058}"/>
              </a:ext>
            </a:extLst>
          </p:cNvPr>
          <p:cNvGrpSpPr/>
          <p:nvPr/>
        </p:nvGrpSpPr>
        <p:grpSpPr>
          <a:xfrm>
            <a:off x="0" y="702893"/>
            <a:ext cx="18287999" cy="1676398"/>
            <a:chOff x="-5098" y="-574237"/>
            <a:chExt cx="3598039" cy="493118"/>
          </a:xfrm>
          <a:solidFill>
            <a:srgbClr val="F99FD9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A8B0716-8BF9-4CDA-8940-E82553001C1A}"/>
                </a:ext>
              </a:extLst>
            </p:cNvPr>
            <p:cNvSpPr/>
            <p:nvPr/>
          </p:nvSpPr>
          <p:spPr>
            <a:xfrm>
              <a:off x="-5098" y="-574237"/>
              <a:ext cx="3598039" cy="493118"/>
            </a:xfrm>
            <a:custGeom>
              <a:avLst/>
              <a:gdLst/>
              <a:ahLst/>
              <a:cxnLst/>
              <a:rect l="l" t="t" r="r" b="b"/>
              <a:pathLst>
                <a:path w="4474246" h="625967">
                  <a:moveTo>
                    <a:pt x="0" y="0"/>
                  </a:moveTo>
                  <a:lnTo>
                    <a:pt x="4474246" y="0"/>
                  </a:lnTo>
                  <a:lnTo>
                    <a:pt x="4474246" y="625967"/>
                  </a:lnTo>
                  <a:lnTo>
                    <a:pt x="0" y="625967"/>
                  </a:lnTo>
                  <a:close/>
                </a:path>
              </a:pathLst>
            </a:custGeom>
            <a:solidFill>
              <a:srgbClr val="F58284"/>
            </a:solidFill>
          </p:spPr>
        </p:sp>
      </p:grpSp>
      <p:grpSp>
        <p:nvGrpSpPr>
          <p:cNvPr id="7171" name="Group 4">
            <a:extLst>
              <a:ext uri="{FF2B5EF4-FFF2-40B4-BE49-F238E27FC236}">
                <a16:creationId xmlns:a16="http://schemas.microsoft.com/office/drawing/2014/main" id="{657AD7E1-0A1D-4E4D-831A-18195034F4DB}"/>
              </a:ext>
            </a:extLst>
          </p:cNvPr>
          <p:cNvGrpSpPr>
            <a:grpSpLocks/>
          </p:cNvGrpSpPr>
          <p:nvPr/>
        </p:nvGrpSpPr>
        <p:grpSpPr bwMode="auto">
          <a:xfrm>
            <a:off x="339030" y="698207"/>
            <a:ext cx="17490808" cy="2550613"/>
            <a:chOff x="6" y="-2324556"/>
            <a:chExt cx="23322103" cy="2904150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B6F0ED9-5EE4-4C29-8F6F-83CE68C2302B}"/>
                </a:ext>
              </a:extLst>
            </p:cNvPr>
            <p:cNvSpPr txBox="1"/>
            <p:nvPr/>
          </p:nvSpPr>
          <p:spPr>
            <a:xfrm>
              <a:off x="1626752" y="-2324556"/>
              <a:ext cx="21695357" cy="1909684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eaLnBrk="1" fontAlgn="auto" hangingPunct="1">
                <a:lnSpc>
                  <a:spcPts val="1414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spc="-492" dirty="0">
                  <a:solidFill>
                    <a:srgbClr val="383838"/>
                  </a:solidFill>
                  <a:latin typeface="Cabin Sketch"/>
                  <a:cs typeface="+mn-cs"/>
                </a:rPr>
                <a:t>How much movement? </a:t>
              </a:r>
            </a:p>
          </p:txBody>
        </p:sp>
        <p:sp>
          <p:nvSpPr>
            <p:cNvPr id="7184" name="TextBox 7">
              <a:extLst>
                <a:ext uri="{FF2B5EF4-FFF2-40B4-BE49-F238E27FC236}">
                  <a16:creationId xmlns:a16="http://schemas.microsoft.com/office/drawing/2014/main" id="{97FE0421-93EF-4897-91EB-7DAE8C4054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" y="-66675"/>
              <a:ext cx="21213380" cy="64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ts val="411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pic>
        <p:nvPicPr>
          <p:cNvPr id="7172" name="Picture 9">
            <a:extLst>
              <a:ext uri="{FF2B5EF4-FFF2-40B4-BE49-F238E27FC236}">
                <a16:creationId xmlns:a16="http://schemas.microsoft.com/office/drawing/2014/main" id="{E00C349E-F7F3-4E0D-96EA-B94688D18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0" y="9883775"/>
            <a:ext cx="290988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1">
            <a:extLst>
              <a:ext uri="{FF2B5EF4-FFF2-40B4-BE49-F238E27FC236}">
                <a16:creationId xmlns:a16="http://schemas.microsoft.com/office/drawing/2014/main" id="{03F15F15-4EDC-4E73-9EE9-44FB14BBF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68"/>
          <a:stretch>
            <a:fillRect/>
          </a:stretch>
        </p:blipFill>
        <p:spPr bwMode="auto">
          <a:xfrm>
            <a:off x="2881313" y="9883775"/>
            <a:ext cx="2355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2">
            <a:extLst>
              <a:ext uri="{FF2B5EF4-FFF2-40B4-BE49-F238E27FC236}">
                <a16:creationId xmlns:a16="http://schemas.microsoft.com/office/drawing/2014/main" id="{AC81BB34-3739-446B-AD07-7F87C26D5E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4"/>
          <a:stretch>
            <a:fillRect/>
          </a:stretch>
        </p:blipFill>
        <p:spPr bwMode="auto">
          <a:xfrm>
            <a:off x="5233988" y="9867900"/>
            <a:ext cx="27654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3">
            <a:extLst>
              <a:ext uri="{FF2B5EF4-FFF2-40B4-BE49-F238E27FC236}">
                <a16:creationId xmlns:a16="http://schemas.microsoft.com/office/drawing/2014/main" id="{0B3E1568-E3AB-4E7F-82C4-3201472FD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92"/>
          <a:stretch>
            <a:fillRect/>
          </a:stretch>
        </p:blipFill>
        <p:spPr bwMode="auto">
          <a:xfrm>
            <a:off x="7970838" y="9872663"/>
            <a:ext cx="27559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4">
            <a:extLst>
              <a:ext uri="{FF2B5EF4-FFF2-40B4-BE49-F238E27FC236}">
                <a16:creationId xmlns:a16="http://schemas.microsoft.com/office/drawing/2014/main" id="{C2C683D9-1D7D-4D4A-A66D-6EDC89FD1C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77"/>
          <a:stretch>
            <a:fillRect/>
          </a:stretch>
        </p:blipFill>
        <p:spPr bwMode="auto">
          <a:xfrm>
            <a:off x="10683875" y="9829800"/>
            <a:ext cx="280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5">
            <a:extLst>
              <a:ext uri="{FF2B5EF4-FFF2-40B4-BE49-F238E27FC236}">
                <a16:creationId xmlns:a16="http://schemas.microsoft.com/office/drawing/2014/main" id="{8195F669-F2D2-43A7-9EBB-A67EB0BBF9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86"/>
          <a:stretch>
            <a:fillRect/>
          </a:stretch>
        </p:blipFill>
        <p:spPr bwMode="auto">
          <a:xfrm>
            <a:off x="13430250" y="9859963"/>
            <a:ext cx="28765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6">
            <a:extLst>
              <a:ext uri="{FF2B5EF4-FFF2-40B4-BE49-F238E27FC236}">
                <a16:creationId xmlns:a16="http://schemas.microsoft.com/office/drawing/2014/main" id="{F46CDB3D-ED21-487D-9386-E292532F44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62" b="35733"/>
          <a:stretch>
            <a:fillRect/>
          </a:stretch>
        </p:blipFill>
        <p:spPr bwMode="auto">
          <a:xfrm>
            <a:off x="16259175" y="9859963"/>
            <a:ext cx="20288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BC441AB-1AD6-48DE-A2FC-EBB1C4CD76CE}"/>
              </a:ext>
            </a:extLst>
          </p:cNvPr>
          <p:cNvSpPr txBox="1"/>
          <p:nvPr/>
        </p:nvSpPr>
        <p:spPr>
          <a:xfrm>
            <a:off x="2850758" y="3055355"/>
            <a:ext cx="9523350" cy="563231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/>
              <a:buChar char="•"/>
              <a:defRPr/>
            </a:pPr>
            <a:r>
              <a:rPr lang="en-GB" sz="3600" dirty="0">
                <a:latin typeface="Calibri"/>
                <a:cs typeface="Arial"/>
              </a:rPr>
              <a:t>Findings from studies have shown that when engaging in activities for autonomous reasons (i.e., enjoying it or view as important), individuals achieve better results and manifest higher wellbeing.</a:t>
            </a:r>
            <a:endParaRPr lang="en-GB" sz="3600" dirty="0">
              <a:latin typeface="Calibri"/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GB" sz="3600" dirty="0">
                <a:latin typeface="Calibri"/>
                <a:cs typeface="Arial"/>
              </a:rPr>
              <a:t>When tasks are taken on for less autonomous reasons (e.g., to please others or avoid punishment), they have been shown to produce lower achievement and wellbeing </a:t>
            </a:r>
          </a:p>
          <a:p>
            <a:pPr marL="457200" indent="-457200">
              <a:buFont typeface="Arial"/>
              <a:buChar char="•"/>
              <a:defRPr/>
            </a:pPr>
            <a:endParaRPr lang="en-GB" sz="3600" dirty="0">
              <a:latin typeface="Calibri"/>
              <a:cs typeface="Calibri"/>
            </a:endParaRPr>
          </a:p>
        </p:txBody>
      </p:sp>
      <p:pic>
        <p:nvPicPr>
          <p:cNvPr id="7180" name="Picture 3">
            <a:extLst>
              <a:ext uri="{FF2B5EF4-FFF2-40B4-BE49-F238E27FC236}">
                <a16:creationId xmlns:a16="http://schemas.microsoft.com/office/drawing/2014/main" id="{9475F069-0380-4553-A885-7B592270A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4611688"/>
            <a:ext cx="1541462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DF21F139-88E6-4457-A947-2A951FF8E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6925" b="1363"/>
          <a:stretch>
            <a:fillRect/>
          </a:stretch>
        </p:blipFill>
        <p:spPr bwMode="auto">
          <a:xfrm>
            <a:off x="0" y="0"/>
            <a:ext cx="14541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>
            <a:extLst>
              <a:ext uri="{FF2B5EF4-FFF2-40B4-BE49-F238E27FC236}">
                <a16:creationId xmlns:a16="http://schemas.microsoft.com/office/drawing/2014/main" id="{7EF51965-8796-4CFA-9FF6-A77CC9BC1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80"/>
          <a:stretch>
            <a:fillRect/>
          </a:stretch>
        </p:blipFill>
        <p:spPr bwMode="auto">
          <a:xfrm>
            <a:off x="1454150" y="0"/>
            <a:ext cx="28003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">
            <a:extLst>
              <a:ext uri="{FF2B5EF4-FFF2-40B4-BE49-F238E27FC236}">
                <a16:creationId xmlns:a16="http://schemas.microsoft.com/office/drawing/2014/main" id="{9B716409-DA53-4388-BAA6-6828D85EF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0"/>
          <a:stretch>
            <a:fillRect/>
          </a:stretch>
        </p:blipFill>
        <p:spPr bwMode="auto">
          <a:xfrm>
            <a:off x="4254500" y="0"/>
            <a:ext cx="2767013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0">
            <a:extLst>
              <a:ext uri="{FF2B5EF4-FFF2-40B4-BE49-F238E27FC236}">
                <a16:creationId xmlns:a16="http://schemas.microsoft.com/office/drawing/2014/main" id="{78BB2D4A-1EE1-412F-976A-5B4C8C712A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0"/>
          <a:stretch>
            <a:fillRect/>
          </a:stretch>
        </p:blipFill>
        <p:spPr bwMode="auto">
          <a:xfrm>
            <a:off x="7021513" y="0"/>
            <a:ext cx="2754312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1">
            <a:extLst>
              <a:ext uri="{FF2B5EF4-FFF2-40B4-BE49-F238E27FC236}">
                <a16:creationId xmlns:a16="http://schemas.microsoft.com/office/drawing/2014/main" id="{9EFB4D0C-D9A2-44B4-8640-098B69D07D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4"/>
          <a:stretch>
            <a:fillRect/>
          </a:stretch>
        </p:blipFill>
        <p:spPr bwMode="auto">
          <a:xfrm>
            <a:off x="9775825" y="0"/>
            <a:ext cx="280828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>
            <a:extLst>
              <a:ext uri="{FF2B5EF4-FFF2-40B4-BE49-F238E27FC236}">
                <a16:creationId xmlns:a16="http://schemas.microsoft.com/office/drawing/2014/main" id="{87CA5F89-9A49-4B2A-A4B7-6FC6516917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69"/>
          <a:stretch>
            <a:fillRect/>
          </a:stretch>
        </p:blipFill>
        <p:spPr bwMode="auto">
          <a:xfrm>
            <a:off x="12437915" y="-26581"/>
            <a:ext cx="28765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3">
            <a:extLst>
              <a:ext uri="{FF2B5EF4-FFF2-40B4-BE49-F238E27FC236}">
                <a16:creationId xmlns:a16="http://schemas.microsoft.com/office/drawing/2014/main" id="{234186AB-4CF7-4438-B721-D612469760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8"/>
          <a:stretch>
            <a:fillRect/>
          </a:stretch>
        </p:blipFill>
        <p:spPr bwMode="auto">
          <a:xfrm>
            <a:off x="15460663" y="0"/>
            <a:ext cx="282733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BB64DF-C836-9265-974E-0F654234466D}"/>
              </a:ext>
            </a:extLst>
          </p:cNvPr>
          <p:cNvSpPr/>
          <p:nvPr/>
        </p:nvSpPr>
        <p:spPr>
          <a:xfrm>
            <a:off x="169785" y="8354634"/>
            <a:ext cx="12139447" cy="12494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250"/>
              </a:lnSpc>
              <a:spcBef>
                <a:spcPts val="2000"/>
              </a:spcBef>
              <a:spcAft>
                <a:spcPts val="1000"/>
              </a:spcAft>
            </a:pPr>
            <a:r>
              <a:rPr lang="en-GB" sz="1750" dirty="0">
                <a:solidFill>
                  <a:srgbClr val="000000"/>
                </a:solidFill>
                <a:latin typeface="Cambria"/>
                <a:ea typeface="Cambria"/>
                <a:cs typeface="Arial"/>
              </a:rPr>
              <a:t>Healthy Lifestyle in Children and Adolescents and Its Association with Subjective Health Complaints: Findings from 37 Countries and Regions from the HBSC Studyhttps://www.ncbi.nlm.nih.gov/pmc/articles/PMC6765801/#:~:text=The%20most%20important%20behaviors%20associated,consumption%20%5B12%2C13%5D.</a:t>
            </a:r>
            <a:endParaRPr lang="en-US" sz="1750">
              <a:latin typeface="Cambria"/>
              <a:ea typeface="Cambria"/>
              <a:cs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6B32562-0513-499A-F8C7-4E490AA4FD7C}"/>
              </a:ext>
            </a:extLst>
          </p:cNvPr>
          <p:cNvGrpSpPr/>
          <p:nvPr/>
        </p:nvGrpSpPr>
        <p:grpSpPr>
          <a:xfrm>
            <a:off x="335759" y="4618849"/>
            <a:ext cx="2466499" cy="2216766"/>
            <a:chOff x="14968817" y="8180756"/>
            <a:chExt cx="2466499" cy="22167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3898760-7E8A-AE78-0E3A-374E34BE5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65000"/>
            </a:blip>
            <a:srcRect/>
            <a:stretch>
              <a:fillRect/>
            </a:stretch>
          </p:blipFill>
          <p:spPr>
            <a:xfrm>
              <a:off x="14968817" y="8180756"/>
              <a:ext cx="2466499" cy="221676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30A1B55-BBC6-ED81-69EE-97A37E435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15816103" y="8667176"/>
              <a:ext cx="882421" cy="1300067"/>
            </a:xfrm>
            <a:prstGeom prst="rect">
              <a:avLst/>
            </a:prstGeom>
          </p:spPr>
        </p:pic>
      </p:grp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94066457-6310-F504-1D19-33EF418C83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403520" y="2761761"/>
            <a:ext cx="4851837" cy="7010065"/>
          </a:xfrm>
          <a:prstGeom prst="rect">
            <a:avLst/>
          </a:prstGeom>
        </p:spPr>
      </p:pic>
      <p:pic>
        <p:nvPicPr>
          <p:cNvPr id="8" name="Picture 7" descr="A logo with blue and green lines&#10;&#10;Description automatically generated">
            <a:extLst>
              <a:ext uri="{FF2B5EF4-FFF2-40B4-BE49-F238E27FC236}">
                <a16:creationId xmlns:a16="http://schemas.microsoft.com/office/drawing/2014/main" id="{3B18DF97-B792-BACB-B055-2CC4497B66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10757" y="1034650"/>
            <a:ext cx="3738726" cy="158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58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302B0B1-176D-4457-B43B-93F70FCC5058}"/>
              </a:ext>
            </a:extLst>
          </p:cNvPr>
          <p:cNvGrpSpPr/>
          <p:nvPr/>
        </p:nvGrpSpPr>
        <p:grpSpPr>
          <a:xfrm>
            <a:off x="0" y="702893"/>
            <a:ext cx="18287999" cy="1676398"/>
            <a:chOff x="-5098" y="-574237"/>
            <a:chExt cx="3598039" cy="493118"/>
          </a:xfrm>
          <a:solidFill>
            <a:srgbClr val="F99FD9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A8B0716-8BF9-4CDA-8940-E82553001C1A}"/>
                </a:ext>
              </a:extLst>
            </p:cNvPr>
            <p:cNvSpPr/>
            <p:nvPr/>
          </p:nvSpPr>
          <p:spPr>
            <a:xfrm>
              <a:off x="-5098" y="-574237"/>
              <a:ext cx="3598039" cy="493118"/>
            </a:xfrm>
            <a:custGeom>
              <a:avLst/>
              <a:gdLst/>
              <a:ahLst/>
              <a:cxnLst/>
              <a:rect l="l" t="t" r="r" b="b"/>
              <a:pathLst>
                <a:path w="4474246" h="625967">
                  <a:moveTo>
                    <a:pt x="0" y="0"/>
                  </a:moveTo>
                  <a:lnTo>
                    <a:pt x="4474246" y="0"/>
                  </a:lnTo>
                  <a:lnTo>
                    <a:pt x="4474246" y="625967"/>
                  </a:lnTo>
                  <a:lnTo>
                    <a:pt x="0" y="625967"/>
                  </a:lnTo>
                  <a:close/>
                </a:path>
              </a:pathLst>
            </a:custGeom>
            <a:solidFill>
              <a:srgbClr val="F58284"/>
            </a:solidFill>
          </p:spPr>
        </p:sp>
      </p:grpSp>
      <p:grpSp>
        <p:nvGrpSpPr>
          <p:cNvPr id="7171" name="Group 4">
            <a:extLst>
              <a:ext uri="{FF2B5EF4-FFF2-40B4-BE49-F238E27FC236}">
                <a16:creationId xmlns:a16="http://schemas.microsoft.com/office/drawing/2014/main" id="{657AD7E1-0A1D-4E4D-831A-18195034F4DB}"/>
              </a:ext>
            </a:extLst>
          </p:cNvPr>
          <p:cNvGrpSpPr>
            <a:grpSpLocks/>
          </p:cNvGrpSpPr>
          <p:nvPr/>
        </p:nvGrpSpPr>
        <p:grpSpPr bwMode="auto">
          <a:xfrm>
            <a:off x="339030" y="698207"/>
            <a:ext cx="17490808" cy="2550613"/>
            <a:chOff x="6" y="-2324556"/>
            <a:chExt cx="23322103" cy="2904150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B6F0ED9-5EE4-4C29-8F6F-83CE68C2302B}"/>
                </a:ext>
              </a:extLst>
            </p:cNvPr>
            <p:cNvSpPr txBox="1"/>
            <p:nvPr/>
          </p:nvSpPr>
          <p:spPr>
            <a:xfrm>
              <a:off x="1626752" y="-2324556"/>
              <a:ext cx="21695357" cy="1909684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eaLnBrk="1" fontAlgn="auto" hangingPunct="1">
                <a:lnSpc>
                  <a:spcPts val="1414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0" spc="-492">
                <a:solidFill>
                  <a:srgbClr val="383838"/>
                </a:solidFill>
                <a:latin typeface="Cabin Sketch"/>
                <a:cs typeface="+mn-cs"/>
              </a:endParaRPr>
            </a:p>
          </p:txBody>
        </p:sp>
        <p:sp>
          <p:nvSpPr>
            <p:cNvPr id="7184" name="TextBox 7">
              <a:extLst>
                <a:ext uri="{FF2B5EF4-FFF2-40B4-BE49-F238E27FC236}">
                  <a16:creationId xmlns:a16="http://schemas.microsoft.com/office/drawing/2014/main" id="{97FE0421-93EF-4897-91EB-7DAE8C4054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" y="-66675"/>
              <a:ext cx="21213380" cy="64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ts val="411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pic>
        <p:nvPicPr>
          <p:cNvPr id="7172" name="Picture 9">
            <a:extLst>
              <a:ext uri="{FF2B5EF4-FFF2-40B4-BE49-F238E27FC236}">
                <a16:creationId xmlns:a16="http://schemas.microsoft.com/office/drawing/2014/main" id="{E00C349E-F7F3-4E0D-96EA-B94688D18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0" y="9883775"/>
            <a:ext cx="290988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1">
            <a:extLst>
              <a:ext uri="{FF2B5EF4-FFF2-40B4-BE49-F238E27FC236}">
                <a16:creationId xmlns:a16="http://schemas.microsoft.com/office/drawing/2014/main" id="{03F15F15-4EDC-4E73-9EE9-44FB14BBF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68"/>
          <a:stretch>
            <a:fillRect/>
          </a:stretch>
        </p:blipFill>
        <p:spPr bwMode="auto">
          <a:xfrm>
            <a:off x="2881313" y="9883775"/>
            <a:ext cx="2355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2">
            <a:extLst>
              <a:ext uri="{FF2B5EF4-FFF2-40B4-BE49-F238E27FC236}">
                <a16:creationId xmlns:a16="http://schemas.microsoft.com/office/drawing/2014/main" id="{AC81BB34-3739-446B-AD07-7F87C26D5E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4"/>
          <a:stretch>
            <a:fillRect/>
          </a:stretch>
        </p:blipFill>
        <p:spPr bwMode="auto">
          <a:xfrm>
            <a:off x="5233988" y="9867900"/>
            <a:ext cx="27654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3">
            <a:extLst>
              <a:ext uri="{FF2B5EF4-FFF2-40B4-BE49-F238E27FC236}">
                <a16:creationId xmlns:a16="http://schemas.microsoft.com/office/drawing/2014/main" id="{0B3E1568-E3AB-4E7F-82C4-3201472FD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92"/>
          <a:stretch>
            <a:fillRect/>
          </a:stretch>
        </p:blipFill>
        <p:spPr bwMode="auto">
          <a:xfrm>
            <a:off x="7970838" y="9872663"/>
            <a:ext cx="27559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4">
            <a:extLst>
              <a:ext uri="{FF2B5EF4-FFF2-40B4-BE49-F238E27FC236}">
                <a16:creationId xmlns:a16="http://schemas.microsoft.com/office/drawing/2014/main" id="{C2C683D9-1D7D-4D4A-A66D-6EDC89FD1C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77"/>
          <a:stretch>
            <a:fillRect/>
          </a:stretch>
        </p:blipFill>
        <p:spPr bwMode="auto">
          <a:xfrm>
            <a:off x="10683875" y="9829800"/>
            <a:ext cx="280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5">
            <a:extLst>
              <a:ext uri="{FF2B5EF4-FFF2-40B4-BE49-F238E27FC236}">
                <a16:creationId xmlns:a16="http://schemas.microsoft.com/office/drawing/2014/main" id="{8195F669-F2D2-43A7-9EBB-A67EB0BBF9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86"/>
          <a:stretch>
            <a:fillRect/>
          </a:stretch>
        </p:blipFill>
        <p:spPr bwMode="auto">
          <a:xfrm>
            <a:off x="13430250" y="9859963"/>
            <a:ext cx="28765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6">
            <a:extLst>
              <a:ext uri="{FF2B5EF4-FFF2-40B4-BE49-F238E27FC236}">
                <a16:creationId xmlns:a16="http://schemas.microsoft.com/office/drawing/2014/main" id="{F46CDB3D-ED21-487D-9386-E292532F44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62" b="35733"/>
          <a:stretch>
            <a:fillRect/>
          </a:stretch>
        </p:blipFill>
        <p:spPr bwMode="auto">
          <a:xfrm>
            <a:off x="16259175" y="9859963"/>
            <a:ext cx="20288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3">
            <a:extLst>
              <a:ext uri="{FF2B5EF4-FFF2-40B4-BE49-F238E27FC236}">
                <a16:creationId xmlns:a16="http://schemas.microsoft.com/office/drawing/2014/main" id="{9475F069-0380-4553-A885-7B592270A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4611688"/>
            <a:ext cx="1541462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DF21F139-88E6-4457-A947-2A951FF8E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6925" b="1363"/>
          <a:stretch>
            <a:fillRect/>
          </a:stretch>
        </p:blipFill>
        <p:spPr bwMode="auto">
          <a:xfrm>
            <a:off x="0" y="0"/>
            <a:ext cx="14541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>
            <a:extLst>
              <a:ext uri="{FF2B5EF4-FFF2-40B4-BE49-F238E27FC236}">
                <a16:creationId xmlns:a16="http://schemas.microsoft.com/office/drawing/2014/main" id="{7EF51965-8796-4CFA-9FF6-A77CC9BC1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80"/>
          <a:stretch>
            <a:fillRect/>
          </a:stretch>
        </p:blipFill>
        <p:spPr bwMode="auto">
          <a:xfrm>
            <a:off x="1454150" y="0"/>
            <a:ext cx="28003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">
            <a:extLst>
              <a:ext uri="{FF2B5EF4-FFF2-40B4-BE49-F238E27FC236}">
                <a16:creationId xmlns:a16="http://schemas.microsoft.com/office/drawing/2014/main" id="{9B716409-DA53-4388-BAA6-6828D85EF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0"/>
          <a:stretch>
            <a:fillRect/>
          </a:stretch>
        </p:blipFill>
        <p:spPr bwMode="auto">
          <a:xfrm>
            <a:off x="4254500" y="0"/>
            <a:ext cx="2767013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0">
            <a:extLst>
              <a:ext uri="{FF2B5EF4-FFF2-40B4-BE49-F238E27FC236}">
                <a16:creationId xmlns:a16="http://schemas.microsoft.com/office/drawing/2014/main" id="{78BB2D4A-1EE1-412F-976A-5B4C8C712A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0"/>
          <a:stretch>
            <a:fillRect/>
          </a:stretch>
        </p:blipFill>
        <p:spPr bwMode="auto">
          <a:xfrm>
            <a:off x="7021513" y="0"/>
            <a:ext cx="2754312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1">
            <a:extLst>
              <a:ext uri="{FF2B5EF4-FFF2-40B4-BE49-F238E27FC236}">
                <a16:creationId xmlns:a16="http://schemas.microsoft.com/office/drawing/2014/main" id="{9EFB4D0C-D9A2-44B4-8640-098B69D07D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4"/>
          <a:stretch>
            <a:fillRect/>
          </a:stretch>
        </p:blipFill>
        <p:spPr bwMode="auto">
          <a:xfrm>
            <a:off x="9775825" y="0"/>
            <a:ext cx="280828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>
            <a:extLst>
              <a:ext uri="{FF2B5EF4-FFF2-40B4-BE49-F238E27FC236}">
                <a16:creationId xmlns:a16="http://schemas.microsoft.com/office/drawing/2014/main" id="{87CA5F89-9A49-4B2A-A4B7-6FC6516917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69"/>
          <a:stretch>
            <a:fillRect/>
          </a:stretch>
        </p:blipFill>
        <p:spPr bwMode="auto">
          <a:xfrm>
            <a:off x="12437915" y="-26581"/>
            <a:ext cx="28765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3">
            <a:extLst>
              <a:ext uri="{FF2B5EF4-FFF2-40B4-BE49-F238E27FC236}">
                <a16:creationId xmlns:a16="http://schemas.microsoft.com/office/drawing/2014/main" id="{234186AB-4CF7-4438-B721-D612469760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8"/>
          <a:stretch>
            <a:fillRect/>
          </a:stretch>
        </p:blipFill>
        <p:spPr bwMode="auto">
          <a:xfrm>
            <a:off x="15460663" y="0"/>
            <a:ext cx="282733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C70B39-7B6C-9F4B-8D6C-F91B988B2D71}"/>
              </a:ext>
            </a:extLst>
          </p:cNvPr>
          <p:cNvSpPr txBox="1"/>
          <p:nvPr/>
        </p:nvSpPr>
        <p:spPr>
          <a:xfrm>
            <a:off x="6899791" y="4547576"/>
            <a:ext cx="123824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dirty="0">
              <a:latin typeface="Helvetica"/>
              <a:cs typeface="Helvetica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6F0164FE-9EB9-801E-5A4B-6970CAF9F319}"/>
              </a:ext>
            </a:extLst>
          </p:cNvPr>
          <p:cNvSpPr txBox="1"/>
          <p:nvPr/>
        </p:nvSpPr>
        <p:spPr bwMode="auto">
          <a:xfrm>
            <a:off x="1711436" y="850607"/>
            <a:ext cx="16270802" cy="167720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eaLnBrk="1" fontAlgn="auto" hangingPunct="1">
              <a:lnSpc>
                <a:spcPts val="141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spc="-492" dirty="0">
                <a:solidFill>
                  <a:srgbClr val="383838"/>
                </a:solidFill>
                <a:latin typeface="Cabin Sketch"/>
                <a:cs typeface="+mn-cs"/>
              </a:rPr>
              <a:t>How to recommend?! </a:t>
            </a:r>
          </a:p>
        </p:txBody>
      </p:sp>
      <p:pic>
        <p:nvPicPr>
          <p:cNvPr id="17" name="Picture 16" descr="A green background with text and blue text&#10;&#10;Description automatically generated">
            <a:extLst>
              <a:ext uri="{FF2B5EF4-FFF2-40B4-BE49-F238E27FC236}">
                <a16:creationId xmlns:a16="http://schemas.microsoft.com/office/drawing/2014/main" id="{E46ADAF8-72A8-7863-CDCA-A6362B6D61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247" y="2482351"/>
            <a:ext cx="10656276" cy="3067121"/>
          </a:xfrm>
          <a:prstGeom prst="rect">
            <a:avLst/>
          </a:prstGeom>
        </p:spPr>
      </p:pic>
      <p:pic>
        <p:nvPicPr>
          <p:cNvPr id="28" name="Picture 27" descr="A person and person doing push ups&#10;&#10;Description automatically generated">
            <a:extLst>
              <a:ext uri="{FF2B5EF4-FFF2-40B4-BE49-F238E27FC236}">
                <a16:creationId xmlns:a16="http://schemas.microsoft.com/office/drawing/2014/main" id="{3CADAA12-40A9-D593-56BC-5CCEFCCB88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9900" y="6371261"/>
            <a:ext cx="3265311" cy="2165137"/>
          </a:xfrm>
          <a:prstGeom prst="rect">
            <a:avLst/>
          </a:prstGeom>
        </p:spPr>
      </p:pic>
      <p:pic>
        <p:nvPicPr>
          <p:cNvPr id="29" name="Picture 28" descr="A group of people in red shirts&#10;&#10;Description automatically generated">
            <a:extLst>
              <a:ext uri="{FF2B5EF4-FFF2-40B4-BE49-F238E27FC236}">
                <a16:creationId xmlns:a16="http://schemas.microsoft.com/office/drawing/2014/main" id="{CCCB53B8-795E-676C-8014-30D3C5D202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37178" y="4410715"/>
            <a:ext cx="2743200" cy="1945349"/>
          </a:xfrm>
          <a:prstGeom prst="rect">
            <a:avLst/>
          </a:prstGeom>
        </p:spPr>
      </p:pic>
      <p:pic>
        <p:nvPicPr>
          <p:cNvPr id="30" name="Picture 29" descr="Screens screenshot of a screenshot of a running app&#10;&#10;Description automatically generated">
            <a:extLst>
              <a:ext uri="{FF2B5EF4-FFF2-40B4-BE49-F238E27FC236}">
                <a16:creationId xmlns:a16="http://schemas.microsoft.com/office/drawing/2014/main" id="{1F5EAD58-BCDF-99D5-9DC0-C70272E2DF6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237178" y="6589837"/>
            <a:ext cx="2743200" cy="230021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3176F27-4A9F-0C30-93B6-DAA484B08047}"/>
              </a:ext>
            </a:extLst>
          </p:cNvPr>
          <p:cNvGrpSpPr/>
          <p:nvPr/>
        </p:nvGrpSpPr>
        <p:grpSpPr>
          <a:xfrm>
            <a:off x="15152511" y="2204300"/>
            <a:ext cx="2804584" cy="2099412"/>
            <a:chOff x="7772400" y="4095189"/>
            <a:chExt cx="2804584" cy="2099412"/>
          </a:xfrm>
        </p:grpSpPr>
        <p:pic>
          <p:nvPicPr>
            <p:cNvPr id="31" name="Picture 30" descr="A group of people walking on a road&#10;&#10;Description automatically generated">
              <a:extLst>
                <a:ext uri="{FF2B5EF4-FFF2-40B4-BE49-F238E27FC236}">
                  <a16:creationId xmlns:a16="http://schemas.microsoft.com/office/drawing/2014/main" id="{66E68CFB-8684-BE5A-3D20-A09747409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772400" y="4095189"/>
              <a:ext cx="2743200" cy="2096623"/>
            </a:xfrm>
            <a:prstGeom prst="rect">
              <a:avLst/>
            </a:prstGeom>
          </p:spPr>
        </p:pic>
        <p:pic>
          <p:nvPicPr>
            <p:cNvPr id="32" name="Picture 31" descr="A logo for a company&#10;&#10;Description automatically generated">
              <a:extLst>
                <a:ext uri="{FF2B5EF4-FFF2-40B4-BE49-F238E27FC236}">
                  <a16:creationId xmlns:a16="http://schemas.microsoft.com/office/drawing/2014/main" id="{E407E1C0-4C7F-57B6-0704-C0D210A56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347906" y="5517620"/>
              <a:ext cx="1229078" cy="676981"/>
            </a:xfrm>
            <a:prstGeom prst="rect">
              <a:avLst/>
            </a:prstGeom>
          </p:spPr>
        </p:pic>
      </p:grpSp>
      <p:pic>
        <p:nvPicPr>
          <p:cNvPr id="34" name="Picture 33" descr="A green and yellow exercise equipment&#10;&#10;Description automatically generated">
            <a:extLst>
              <a:ext uri="{FF2B5EF4-FFF2-40B4-BE49-F238E27FC236}">
                <a16:creationId xmlns:a16="http://schemas.microsoft.com/office/drawing/2014/main" id="{11A74251-9909-7E2B-5BA1-B2594CDE789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85733" y="5747456"/>
            <a:ext cx="2743200" cy="2743200"/>
          </a:xfrm>
          <a:prstGeom prst="rect">
            <a:avLst/>
          </a:prstGeom>
        </p:spPr>
      </p:pic>
      <p:pic>
        <p:nvPicPr>
          <p:cNvPr id="35" name="Picture 34" descr="A blue and green sign with yellow letters&#10;&#10;Description automatically generated">
            <a:extLst>
              <a:ext uri="{FF2B5EF4-FFF2-40B4-BE49-F238E27FC236}">
                <a16:creationId xmlns:a16="http://schemas.microsoft.com/office/drawing/2014/main" id="{8BD8401D-4281-8AE7-301F-A1ACF6245F5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33056" y="8621889"/>
            <a:ext cx="1905000" cy="1143000"/>
          </a:xfrm>
          <a:prstGeom prst="rect">
            <a:avLst/>
          </a:prstGeom>
        </p:spPr>
      </p:pic>
      <p:pic>
        <p:nvPicPr>
          <p:cNvPr id="36" name="Picture 35" descr="A yellow cover with cartoon characters&#10;&#10;Description automatically generated">
            <a:extLst>
              <a:ext uri="{FF2B5EF4-FFF2-40B4-BE49-F238E27FC236}">
                <a16:creationId xmlns:a16="http://schemas.microsoft.com/office/drawing/2014/main" id="{5AB30C1E-5E1A-FF6F-A336-B4E99003DE7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40314" y="5962523"/>
            <a:ext cx="2743200" cy="387988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839A01BC-7D29-CB2F-DCB2-74BEE9D54DD0}"/>
              </a:ext>
            </a:extLst>
          </p:cNvPr>
          <p:cNvGrpSpPr/>
          <p:nvPr/>
        </p:nvGrpSpPr>
        <p:grpSpPr>
          <a:xfrm>
            <a:off x="10117521" y="6181649"/>
            <a:ext cx="5026408" cy="3303685"/>
            <a:chOff x="10432831" y="6004287"/>
            <a:chExt cx="4001650" cy="2633651"/>
          </a:xfrm>
        </p:grpSpPr>
        <p:pic>
          <p:nvPicPr>
            <p:cNvPr id="38" name="Picture 37" descr="A group of people smiling for a photo&#10;&#10;Description automatically generated">
              <a:extLst>
                <a:ext uri="{FF2B5EF4-FFF2-40B4-BE49-F238E27FC236}">
                  <a16:creationId xmlns:a16="http://schemas.microsoft.com/office/drawing/2014/main" id="{DEC7724C-3556-394E-5CE6-119C1B0E4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432831" y="6004287"/>
              <a:ext cx="3965027" cy="2633651"/>
            </a:xfrm>
            <a:prstGeom prst="rect">
              <a:avLst/>
            </a:prstGeom>
          </p:spPr>
        </p:pic>
        <p:pic>
          <p:nvPicPr>
            <p:cNvPr id="37" name="Picture 36" descr="A person pointing at something&#10;&#10;Description automatically generated">
              <a:extLst>
                <a:ext uri="{FF2B5EF4-FFF2-40B4-BE49-F238E27FC236}">
                  <a16:creationId xmlns:a16="http://schemas.microsoft.com/office/drawing/2014/main" id="{349ECF60-0FDC-64D7-A35A-BD0A0781E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2997519" y="6004525"/>
              <a:ext cx="1436962" cy="603360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DC70EB3C-BAB0-E855-9591-661D2C1A38B9}"/>
              </a:ext>
            </a:extLst>
          </p:cNvPr>
          <p:cNvSpPr txBox="1"/>
          <p:nvPr/>
        </p:nvSpPr>
        <p:spPr>
          <a:xfrm>
            <a:off x="10950293" y="2582389"/>
            <a:ext cx="3906885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GB" sz="3600" dirty="0">
                <a:latin typeface="Calibri"/>
                <a:cs typeface="Arial"/>
              </a:rPr>
              <a:t>Look local! </a:t>
            </a:r>
          </a:p>
          <a:p>
            <a:pPr marL="571500" indent="-571500">
              <a:buFont typeface="Calibri"/>
              <a:buChar char="-"/>
              <a:defRPr/>
            </a:pPr>
            <a:r>
              <a:rPr lang="en-GB" sz="3600" dirty="0">
                <a:latin typeface="Calibri"/>
                <a:cs typeface="Arial"/>
              </a:rPr>
              <a:t>Gyms</a:t>
            </a:r>
            <a:endParaRPr lang="en-GB" dirty="0"/>
          </a:p>
          <a:p>
            <a:pPr marL="571500" indent="-571500">
              <a:buFont typeface="Calibri"/>
              <a:buChar char="-"/>
              <a:defRPr/>
            </a:pPr>
            <a:r>
              <a:rPr lang="en-GB" sz="3600" dirty="0">
                <a:latin typeface="Calibri"/>
                <a:cs typeface="Arial"/>
              </a:rPr>
              <a:t>Youth centres </a:t>
            </a:r>
          </a:p>
          <a:p>
            <a:pPr marL="571500" indent="-571500">
              <a:buFont typeface="Calibri"/>
              <a:buChar char="-"/>
              <a:defRPr/>
            </a:pPr>
            <a:r>
              <a:rPr lang="en-GB" sz="3600" dirty="0">
                <a:latin typeface="Calibri"/>
                <a:cs typeface="Arial"/>
              </a:rPr>
              <a:t>Parks</a:t>
            </a:r>
          </a:p>
          <a:p>
            <a:pPr marL="571500" indent="-571500">
              <a:buFont typeface="Calibri"/>
              <a:buChar char="-"/>
              <a:defRPr/>
            </a:pPr>
            <a:r>
              <a:rPr lang="en-GB" sz="3600" dirty="0">
                <a:latin typeface="Calibri"/>
                <a:cs typeface="Arial"/>
              </a:rPr>
              <a:t>Countryside </a:t>
            </a:r>
          </a:p>
        </p:txBody>
      </p:sp>
    </p:spTree>
    <p:extLst>
      <p:ext uri="{BB962C8B-B14F-4D97-AF65-F5344CB8AC3E}">
        <p14:creationId xmlns:p14="http://schemas.microsoft.com/office/powerpoint/2010/main" val="189960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a697334-8322-4c35-8d62-b96b5741b494" xsi:nil="true"/>
    <lcf76f155ced4ddcb4097134ff3c332f xmlns="b2e8c297-c771-4730-8c22-db13010b42b5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0DF004F0B7C0429B677C1A4126110B" ma:contentTypeVersion="15" ma:contentTypeDescription="Create a new document." ma:contentTypeScope="" ma:versionID="551b701a22123e1cbc174e80fa999fe0">
  <xsd:schema xmlns:xsd="http://www.w3.org/2001/XMLSchema" xmlns:xs="http://www.w3.org/2001/XMLSchema" xmlns:p="http://schemas.microsoft.com/office/2006/metadata/properties" xmlns:ns2="b2e8c297-c771-4730-8c22-db13010b42b5" xmlns:ns3="6a697334-8322-4c35-8d62-b96b5741b494" targetNamespace="http://schemas.microsoft.com/office/2006/metadata/properties" ma:root="true" ma:fieldsID="07c09f3e74aba69f4ad2f4d9c8be9372" ns2:_="" ns3:_="">
    <xsd:import namespace="b2e8c297-c771-4730-8c22-db13010b42b5"/>
    <xsd:import namespace="6a697334-8322-4c35-8d62-b96b5741b4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e8c297-c771-4730-8c22-db13010b42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4960faec-74a3-420b-b522-51e7e1c187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697334-8322-4c35-8d62-b96b5741b494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76df729-fd9a-44e1-a9dd-e417f1b56635}" ma:internalName="TaxCatchAll" ma:showField="CatchAllData" ma:web="6a697334-8322-4c35-8d62-b96b5741b4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8B5F09-94E2-4CDD-87D6-03382E2CBB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DAA59B-DA3D-44D0-B662-79218EEC27AB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b2e8c297-c771-4730-8c22-db13010b42b5"/>
    <ds:schemaRef ds:uri="http://www.w3.org/XML/1998/namespace"/>
    <ds:schemaRef ds:uri="6a697334-8322-4c35-8d62-b96b5741b494"/>
  </ds:schemaRefs>
</ds:datastoreItem>
</file>

<file path=customXml/itemProps3.xml><?xml version="1.0" encoding="utf-8"?>
<ds:datastoreItem xmlns:ds="http://schemas.openxmlformats.org/officeDocument/2006/customXml" ds:itemID="{BEBE2E96-B7D1-4A3B-B084-9C576E6E9992}"/>
</file>

<file path=docProps/app.xml><?xml version="1.0" encoding="utf-8"?>
<Properties xmlns="http://schemas.openxmlformats.org/officeDocument/2006/extended-properties" xmlns:vt="http://schemas.openxmlformats.org/officeDocument/2006/docPropsVTypes">
  <TotalTime>3645</TotalTime>
  <Words>1307</Words>
  <Application>Microsoft Office PowerPoint</Application>
  <PresentationFormat>Custom</PresentationFormat>
  <Paragraphs>120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Orange and Green Snowflake Christmas Newsletter</dc:title>
  <dc:creator>Paula Chinchilla</dc:creator>
  <cp:lastModifiedBy>Henson Kate (R0A) Manchester University NHS Foundation Trust</cp:lastModifiedBy>
  <cp:revision>1635</cp:revision>
  <dcterms:created xsi:type="dcterms:W3CDTF">2006-08-16T00:00:00Z</dcterms:created>
  <dcterms:modified xsi:type="dcterms:W3CDTF">2025-02-12T12:33:38Z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0x010100250DF004F0B7C0429B677C1A4126110B</vt:lpwstr>
  </property>
  <property fmtid="{D5CDD505-2E9C-101B-9397-08002B2CF9AE}" pid="3" name="MediaServiceImageTags">
    <vt:lpwstr/>
  </property>
</Properties>
</file>