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6" r:id="rId6"/>
    <p:sldId id="270" r:id="rId7"/>
    <p:sldId id="280" r:id="rId8"/>
    <p:sldId id="282" r:id="rId9"/>
  </p:sldIdLst>
  <p:sldSz cx="18288000" cy="10287000"/>
  <p:notesSz cx="6858000" cy="9144000"/>
  <p:embeddedFontLst>
    <p:embeddedFont>
      <p:font typeface="Cabin SemiBold Bold" panose="020B0604020202020204" charset="0"/>
      <p:regular r:id="rId11"/>
    </p:embeddedFont>
    <p:embeddedFont>
      <p:font typeface="Cabin Sketch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9F1538-287A-7C5D-D98F-AA2C451B760C}" name="CHINCHILLA, Paula (LONDON NORTH WEST UNIVERSITY HEALTHCARE NHS TRUST)" initials="CT" userId="S::paula.chinchilla_nhs.net#ext#@cmft.onmicrosoft.com::374aad1e-aa74-4e10-9dee-d5daa7466d1f" providerId="AD"/>
  <p188:author id="{B9D0D697-5208-7439-E346-12CBB158253D}" name="Henson Kate (R0A) Manchester University NHS Foundation Trust" initials="HT" userId="S::khenson@uhsm.nhs.uk::d340c5ea-a360-46e7-9971-76506f385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2C4"/>
    <a:srgbClr val="A6FFAA"/>
    <a:srgbClr val="95E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D24AB-3594-858D-7152-FB5FB1E5B92D}" v="1" dt="2024-09-12T12:07:32.007"/>
    <p1510:client id="{BEEEC733-DA52-F04F-4C22-1538B2A93C3C}" v="7" dt="2024-09-12T12:46:11.468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6" autoAdjust="0"/>
    <p:restoredTop sz="94622" autoAdjust="0"/>
  </p:normalViewPr>
  <p:slideViewPr>
    <p:cSldViewPr>
      <p:cViewPr>
        <p:scale>
          <a:sx n="50" d="100"/>
          <a:sy n="50" d="100"/>
        </p:scale>
        <p:origin x="-27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son Kate (R0A) Manchester University NHS Foundation Trust" userId="S::khenson@uhsm.nhs.uk::d340c5ea-a360-46e7-9971-76506f385ad8" providerId="AD" clId="Web-{0EE3040B-6F7E-4FE2-8449-A1726446DBDF}"/>
    <pc:docChg chg="addSld modSld">
      <pc:chgData name="Henson Kate (R0A) Manchester University NHS Foundation Trust" userId="S::khenson@uhsm.nhs.uk::d340c5ea-a360-46e7-9971-76506f385ad8" providerId="AD" clId="Web-{0EE3040B-6F7E-4FE2-8449-A1726446DBDF}" dt="2023-11-28T17:10:54.072" v="16" actId="20577"/>
      <pc:docMkLst>
        <pc:docMk/>
      </pc:docMkLst>
      <pc:sldChg chg="add">
        <pc:chgData name="Henson Kate (R0A) Manchester University NHS Foundation Trust" userId="S::khenson@uhsm.nhs.uk::d340c5ea-a360-46e7-9971-76506f385ad8" providerId="AD" clId="Web-{0EE3040B-6F7E-4FE2-8449-A1726446DBDF}" dt="2023-11-28T16:56:34.742" v="2"/>
        <pc:sldMkLst>
          <pc:docMk/>
          <pc:sldMk cId="0" sldId="258"/>
        </pc:sldMkLst>
      </pc:sldChg>
      <pc:sldChg chg="addSp modSp">
        <pc:chgData name="Henson Kate (R0A) Manchester University NHS Foundation Trust" userId="S::khenson@uhsm.nhs.uk::d340c5ea-a360-46e7-9971-76506f385ad8" providerId="AD" clId="Web-{0EE3040B-6F7E-4FE2-8449-A1726446DBDF}" dt="2023-11-28T17:10:54.072" v="16" actId="20577"/>
        <pc:sldMkLst>
          <pc:docMk/>
          <pc:sldMk cId="1984571835" sldId="266"/>
        </pc:sldMkLst>
        <pc:spChg chg="add mod">
          <ac:chgData name="Henson Kate (R0A) Manchester University NHS Foundation Trust" userId="S::khenson@uhsm.nhs.uk::d340c5ea-a360-46e7-9971-76506f385ad8" providerId="AD" clId="Web-{0EE3040B-6F7E-4FE2-8449-A1726446DBDF}" dt="2023-11-28T17:10:54.072" v="16" actId="20577"/>
          <ac:spMkLst>
            <pc:docMk/>
            <pc:sldMk cId="1984571835" sldId="266"/>
            <ac:spMk id="17" creationId="{0FBA62A2-D6C2-09CD-387F-2E4BB3A58C02}"/>
          </ac:spMkLst>
        </pc:spChg>
      </pc:sldChg>
      <pc:sldChg chg="add">
        <pc:chgData name="Henson Kate (R0A) Manchester University NHS Foundation Trust" userId="S::khenson@uhsm.nhs.uk::d340c5ea-a360-46e7-9971-76506f385ad8" providerId="AD" clId="Web-{0EE3040B-6F7E-4FE2-8449-A1726446DBDF}" dt="2023-11-28T16:56:34.883" v="3"/>
        <pc:sldMkLst>
          <pc:docMk/>
          <pc:sldMk cId="3443250337" sldId="276"/>
        </pc:sldMkLst>
      </pc:sldChg>
      <pc:sldChg chg="add">
        <pc:chgData name="Henson Kate (R0A) Manchester University NHS Foundation Trust" userId="S::khenson@uhsm.nhs.uk::d340c5ea-a360-46e7-9971-76506f385ad8" providerId="AD" clId="Web-{0EE3040B-6F7E-4FE2-8449-A1726446DBDF}" dt="2023-11-28T16:56:34.633" v="1"/>
        <pc:sldMkLst>
          <pc:docMk/>
          <pc:sldMk cId="220522400" sldId="278"/>
        </pc:sldMkLst>
      </pc:sldChg>
      <pc:sldChg chg="add">
        <pc:chgData name="Henson Kate (R0A) Manchester University NHS Foundation Trust" userId="S::khenson@uhsm.nhs.uk::d340c5ea-a360-46e7-9971-76506f385ad8" providerId="AD" clId="Web-{0EE3040B-6F7E-4FE2-8449-A1726446DBDF}" dt="2023-11-28T16:56:34.398" v="0"/>
        <pc:sldMkLst>
          <pc:docMk/>
          <pc:sldMk cId="834420378" sldId="279"/>
        </pc:sldMkLst>
      </pc:sldChg>
    </pc:docChg>
  </pc:docChgLst>
  <pc:docChgLst>
    <pc:chgData name="Henson Kate (R0A) Manchester University NHS Foundation Trust" userId="S::khenson@uhsm.nhs.uk::d340c5ea-a360-46e7-9971-76506f385ad8" providerId="AD" clId="Web-{BEEEC733-DA52-F04F-4C22-1538B2A93C3C}"/>
    <pc:docChg chg="modSld">
      <pc:chgData name="Henson Kate (R0A) Manchester University NHS Foundation Trust" userId="S::khenson@uhsm.nhs.uk::d340c5ea-a360-46e7-9971-76506f385ad8" providerId="AD" clId="Web-{BEEEC733-DA52-F04F-4C22-1538B2A93C3C}" dt="2024-09-12T12:46:11.468" v="3" actId="1076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BEEEC733-DA52-F04F-4C22-1538B2A93C3C}" dt="2024-09-12T12:14:29.942" v="2" actId="20577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BEEEC733-DA52-F04F-4C22-1538B2A93C3C}" dt="2024-09-12T12:14:29.942" v="2" actId="20577"/>
          <ac:spMkLst>
            <pc:docMk/>
            <pc:sldMk cId="2180304667" sldId="270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BEEEC733-DA52-F04F-4C22-1538B2A93C3C}" dt="2024-09-12T12:46:11.468" v="3" actId="1076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BEEEC733-DA52-F04F-4C22-1538B2A93C3C}" dt="2024-09-12T12:46:11.468" v="3" actId="1076"/>
          <ac:spMkLst>
            <pc:docMk/>
            <pc:sldMk cId="1395408819" sldId="280"/>
            <ac:spMk id="17" creationId="{2BE054FF-386F-503B-6950-E9AAC5B72F13}"/>
          </ac:spMkLst>
        </pc:spChg>
      </pc:sldChg>
    </pc:docChg>
  </pc:docChgLst>
  <pc:docChgLst>
    <pc:chgData name="Henson Kate (R0A) Manchester University NHS Foundation Trust" userId="S::khenson@uhsm.nhs.uk::d340c5ea-a360-46e7-9971-76506f385ad8" providerId="AD" clId="Web-{22C7FABE-E817-4E31-8B25-F22F107269AC}"/>
    <pc:docChg chg="addSld delSld modSld">
      <pc:chgData name="Henson Kate (R0A) Manchester University NHS Foundation Trust" userId="S::khenson@uhsm.nhs.uk::d340c5ea-a360-46e7-9971-76506f385ad8" providerId="AD" clId="Web-{22C7FABE-E817-4E31-8B25-F22F107269AC}" dt="2023-11-29T10:00:02.784" v="606"/>
      <pc:docMkLst>
        <pc:docMk/>
      </pc:docMkLst>
      <pc:sldChg chg="del">
        <pc:chgData name="Henson Kate (R0A) Manchester University NHS Foundation Trust" userId="S::khenson@uhsm.nhs.uk::d340c5ea-a360-46e7-9971-76506f385ad8" providerId="AD" clId="Web-{22C7FABE-E817-4E31-8B25-F22F107269AC}" dt="2023-11-29T09:39:03.004" v="222"/>
        <pc:sldMkLst>
          <pc:docMk/>
          <pc:sldMk cId="0" sldId="258"/>
        </pc:sldMkLst>
      </pc:sldChg>
      <pc:sldChg chg="addSp delSp modSp">
        <pc:chgData name="Henson Kate (R0A) Manchester University NHS Foundation Trust" userId="S::khenson@uhsm.nhs.uk::d340c5ea-a360-46e7-9971-76506f385ad8" providerId="AD" clId="Web-{22C7FABE-E817-4E31-8B25-F22F107269AC}" dt="2023-11-29T09:21:04.447" v="66"/>
        <pc:sldMkLst>
          <pc:docMk/>
          <pc:sldMk cId="1984571835" sldId="266"/>
        </pc:sldMkLst>
        <pc:spChg chg="mod">
          <ac:chgData name="Henson Kate (R0A) Manchester University NHS Foundation Trust" userId="S::khenson@uhsm.nhs.uk::d340c5ea-a360-46e7-9971-76506f385ad8" providerId="AD" clId="Web-{22C7FABE-E817-4E31-8B25-F22F107269AC}" dt="2023-11-29T09:17:37.224" v="23"/>
          <ac:spMkLst>
            <pc:docMk/>
            <pc:sldMk cId="1984571835" sldId="266"/>
            <ac:spMk id="5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22C7FABE-E817-4E31-8B25-F22F107269AC}" dt="2023-11-29T09:21:04.447" v="66"/>
          <ac:spMkLst>
            <pc:docMk/>
            <pc:sldMk cId="1984571835" sldId="266"/>
            <ac:spMk id="6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22C7FABE-E817-4E31-8B25-F22F107269AC}" dt="2023-11-29T09:21:01.760" v="65"/>
          <ac:spMkLst>
            <pc:docMk/>
            <pc:sldMk cId="1984571835" sldId="266"/>
            <ac:spMk id="8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22C7FABE-E817-4E31-8B25-F22F107269AC}" dt="2023-11-29T09:19:31.976" v="59" actId="20577"/>
          <ac:spMkLst>
            <pc:docMk/>
            <pc:sldMk cId="1984571835" sldId="266"/>
            <ac:spMk id="17" creationId="{0FBA62A2-D6C2-09CD-387F-2E4BB3A58C02}"/>
          </ac:spMkLst>
        </pc:spChg>
        <pc:spChg chg="add mod">
          <ac:chgData name="Henson Kate (R0A) Manchester University NHS Foundation Trust" userId="S::khenson@uhsm.nhs.uk::d340c5ea-a360-46e7-9971-76506f385ad8" providerId="AD" clId="Web-{22C7FABE-E817-4E31-8B25-F22F107269AC}" dt="2023-11-29T09:20:45.228" v="63" actId="20577"/>
          <ac:spMkLst>
            <pc:docMk/>
            <pc:sldMk cId="1984571835" sldId="266"/>
            <ac:spMk id="18" creationId="{FF95CC61-2608-6089-E92E-21B5484F6E1C}"/>
          </ac:spMkLst>
        </pc:spChg>
        <pc:grpChg chg="mod">
          <ac:chgData name="Henson Kate (R0A) Manchester University NHS Foundation Trust" userId="S::khenson@uhsm.nhs.uk::d340c5ea-a360-46e7-9971-76506f385ad8" providerId="AD" clId="Web-{22C7FABE-E817-4E31-8B25-F22F107269AC}" dt="2023-11-29T09:17:41.817" v="24" actId="14100"/>
          <ac:grpSpMkLst>
            <pc:docMk/>
            <pc:sldMk cId="1984571835" sldId="266"/>
            <ac:grpSpMk id="2" creationId="{00000000-0000-0000-0000-000000000000}"/>
          </ac:grpSpMkLst>
        </pc:grpChg>
      </pc:sldChg>
      <pc:sldChg chg="addSp delSp modSp">
        <pc:chgData name="Henson Kate (R0A) Manchester University NHS Foundation Trust" userId="S::khenson@uhsm.nhs.uk::d340c5ea-a360-46e7-9971-76506f385ad8" providerId="AD" clId="Web-{22C7FABE-E817-4E31-8B25-F22F107269AC}" dt="2023-11-29T09:39:28.973" v="228" actId="20577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22C7FABE-E817-4E31-8B25-F22F107269AC}" dt="2023-11-29T09:39:28.973" v="228" actId="20577"/>
          <ac:spMkLst>
            <pc:docMk/>
            <pc:sldMk cId="2180304667" sldId="270"/>
            <ac:spMk id="5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22C7FABE-E817-4E31-8B25-F22F107269AC}" dt="2023-11-29T09:35:17.077" v="166"/>
          <ac:spMkLst>
            <pc:docMk/>
            <pc:sldMk cId="2180304667" sldId="270"/>
            <ac:spMk id="7" creationId="{00000000-0000-0000-0000-000000000000}"/>
          </ac:spMkLst>
        </pc:spChg>
        <pc:spChg chg="del">
          <ac:chgData name="Henson Kate (R0A) Manchester University NHS Foundation Trust" userId="S::khenson@uhsm.nhs.uk::d340c5ea-a360-46e7-9971-76506f385ad8" providerId="AD" clId="Web-{22C7FABE-E817-4E31-8B25-F22F107269AC}" dt="2023-11-29T09:28:29.755" v="91"/>
          <ac:spMkLst>
            <pc:docMk/>
            <pc:sldMk cId="2180304667" sldId="270"/>
            <ac:spMk id="8" creationId="{00000000-0000-0000-0000-000000000000}"/>
          </ac:spMkLst>
        </pc:spChg>
        <pc:spChg chg="add mod">
          <ac:chgData name="Henson Kate (R0A) Manchester University NHS Foundation Trust" userId="S::khenson@uhsm.nhs.uk::d340c5ea-a360-46e7-9971-76506f385ad8" providerId="AD" clId="Web-{22C7FABE-E817-4E31-8B25-F22F107269AC}" dt="2023-11-29T09:38:52.957" v="221" actId="20577"/>
          <ac:spMkLst>
            <pc:docMk/>
            <pc:sldMk cId="2180304667" sldId="270"/>
            <ac:spMk id="17" creationId="{2BE054FF-386F-503B-6950-E9AAC5B72F13}"/>
          </ac:spMkLst>
        </pc:spChg>
        <pc:spChg chg="add mod">
          <ac:chgData name="Henson Kate (R0A) Manchester University NHS Foundation Trust" userId="S::khenson@uhsm.nhs.uk::d340c5ea-a360-46e7-9971-76506f385ad8" providerId="AD" clId="Web-{22C7FABE-E817-4E31-8B25-F22F107269AC}" dt="2023-11-29T09:30:16.633" v="97" actId="1076"/>
          <ac:spMkLst>
            <pc:docMk/>
            <pc:sldMk cId="2180304667" sldId="270"/>
            <ac:spMk id="20" creationId="{6926E573-D2F2-8040-4356-F4404C682B29}"/>
          </ac:spMkLst>
        </pc:spChg>
        <pc:spChg chg="add mod">
          <ac:chgData name="Henson Kate (R0A) Manchester University NHS Foundation Trust" userId="S::khenson@uhsm.nhs.uk::d340c5ea-a360-46e7-9971-76506f385ad8" providerId="AD" clId="Web-{22C7FABE-E817-4E31-8B25-F22F107269AC}" dt="2023-11-29T09:30:31.367" v="102" actId="1076"/>
          <ac:spMkLst>
            <pc:docMk/>
            <pc:sldMk cId="2180304667" sldId="270"/>
            <ac:spMk id="22" creationId="{31E2D08B-7351-DF3D-4A53-704A82526822}"/>
          </ac:spMkLst>
        </pc:spChg>
        <pc:grpChg chg="mod">
          <ac:chgData name="Henson Kate (R0A) Manchester University NHS Foundation Trust" userId="S::khenson@uhsm.nhs.uk::d340c5ea-a360-46e7-9971-76506f385ad8" providerId="AD" clId="Web-{22C7FABE-E817-4E31-8B25-F22F107269AC}" dt="2023-11-29T09:22:35.824" v="70" actId="14100"/>
          <ac:grpSpMkLst>
            <pc:docMk/>
            <pc:sldMk cId="2180304667" sldId="270"/>
            <ac:grpSpMk id="2" creationId="{00000000-0000-0000-0000-000000000000}"/>
          </ac:grpSpMkLst>
        </pc:grpChg>
        <pc:picChg chg="add mod">
          <ac:chgData name="Henson Kate (R0A) Manchester University NHS Foundation Trust" userId="S::khenson@uhsm.nhs.uk::d340c5ea-a360-46e7-9971-76506f385ad8" providerId="AD" clId="Web-{22C7FABE-E817-4E31-8B25-F22F107269AC}" dt="2023-11-29T09:35:12.233" v="165" actId="1076"/>
          <ac:picMkLst>
            <pc:docMk/>
            <pc:sldMk cId="2180304667" sldId="270"/>
            <ac:picMk id="18" creationId="{D27955F8-87BD-8E0B-18F0-93EC78526449}"/>
          </ac:picMkLst>
        </pc:picChg>
        <pc:picChg chg="add del mod">
          <ac:chgData name="Henson Kate (R0A) Manchester University NHS Foundation Trust" userId="S::khenson@uhsm.nhs.uk::d340c5ea-a360-46e7-9971-76506f385ad8" providerId="AD" clId="Web-{22C7FABE-E817-4E31-8B25-F22F107269AC}" dt="2023-11-29T09:32:08.807" v="107"/>
          <ac:picMkLst>
            <pc:docMk/>
            <pc:sldMk cId="2180304667" sldId="270"/>
            <ac:picMk id="23" creationId="{2FA376B4-986C-B0EB-BBB0-5407280E2FAA}"/>
          </ac:picMkLst>
        </pc:picChg>
        <pc:picChg chg="add mod">
          <ac:chgData name="Henson Kate (R0A) Manchester University NHS Foundation Trust" userId="S::khenson@uhsm.nhs.uk::d340c5ea-a360-46e7-9971-76506f385ad8" providerId="AD" clId="Web-{22C7FABE-E817-4E31-8B25-F22F107269AC}" dt="2023-11-29T09:35:07.733" v="162" actId="1076"/>
          <ac:picMkLst>
            <pc:docMk/>
            <pc:sldMk cId="2180304667" sldId="270"/>
            <ac:picMk id="24" creationId="{B98F0803-2A31-3AB7-1A16-B06634A0C685}"/>
          </ac:picMkLst>
        </pc:picChg>
      </pc:sldChg>
      <pc:sldChg chg="del">
        <pc:chgData name="Henson Kate (R0A) Manchester University NHS Foundation Trust" userId="S::khenson@uhsm.nhs.uk::d340c5ea-a360-46e7-9971-76506f385ad8" providerId="AD" clId="Web-{22C7FABE-E817-4E31-8B25-F22F107269AC}" dt="2023-11-29T09:20:49.681" v="64"/>
        <pc:sldMkLst>
          <pc:docMk/>
          <pc:sldMk cId="3443250337" sldId="276"/>
        </pc:sldMkLst>
      </pc:sldChg>
      <pc:sldChg chg="modSp add replId">
        <pc:chgData name="Henson Kate (R0A) Manchester University NHS Foundation Trust" userId="S::khenson@uhsm.nhs.uk::d340c5ea-a360-46e7-9971-76506f385ad8" providerId="AD" clId="Web-{22C7FABE-E817-4E31-8B25-F22F107269AC}" dt="2023-11-29T09:39:45.161" v="239" actId="20577"/>
        <pc:sldMkLst>
          <pc:docMk/>
          <pc:sldMk cId="307954896" sldId="280"/>
        </pc:sldMkLst>
        <pc:spChg chg="mod">
          <ac:chgData name="Henson Kate (R0A) Manchester University NHS Foundation Trust" userId="S::khenson@uhsm.nhs.uk::d340c5ea-a360-46e7-9971-76506f385ad8" providerId="AD" clId="Web-{22C7FABE-E817-4E31-8B25-F22F107269AC}" dt="2023-11-29T09:39:45.161" v="239" actId="20577"/>
          <ac:spMkLst>
            <pc:docMk/>
            <pc:sldMk cId="307954896" sldId="280"/>
            <ac:spMk id="5" creationId="{00000000-0000-0000-0000-000000000000}"/>
          </ac:spMkLst>
        </pc:spChg>
      </pc:sldChg>
      <pc:sldChg chg="addSp delSp modSp add replId">
        <pc:chgData name="Henson Kate (R0A) Manchester University NHS Foundation Trust" userId="S::khenson@uhsm.nhs.uk::d340c5ea-a360-46e7-9971-76506f385ad8" providerId="AD" clId="Web-{22C7FABE-E817-4E31-8B25-F22F107269AC}" dt="2023-11-29T10:00:02.784" v="606"/>
        <pc:sldMkLst>
          <pc:docMk/>
          <pc:sldMk cId="897024095" sldId="281"/>
        </pc:sldMkLst>
        <pc:spChg chg="mod">
          <ac:chgData name="Henson Kate (R0A) Manchester University NHS Foundation Trust" userId="S::khenson@uhsm.nhs.uk::d340c5ea-a360-46e7-9971-76506f385ad8" providerId="AD" clId="Web-{22C7FABE-E817-4E31-8B25-F22F107269AC}" dt="2023-11-29T09:39:54.428" v="245" actId="20577"/>
          <ac:spMkLst>
            <pc:docMk/>
            <pc:sldMk cId="897024095" sldId="281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22C7FABE-E817-4E31-8B25-F22F107269AC}" dt="2023-11-29T09:42:15.462" v="259" actId="20577"/>
          <ac:spMkLst>
            <pc:docMk/>
            <pc:sldMk cId="897024095" sldId="281"/>
            <ac:spMk id="17" creationId="{2BE054FF-386F-503B-6950-E9AAC5B72F13}"/>
          </ac:spMkLst>
        </pc:spChg>
        <pc:graphicFrameChg chg="add mod modGraphic">
          <ac:chgData name="Henson Kate (R0A) Manchester University NHS Foundation Trust" userId="S::khenson@uhsm.nhs.uk::d340c5ea-a360-46e7-9971-76506f385ad8" providerId="AD" clId="Web-{22C7FABE-E817-4E31-8B25-F22F107269AC}" dt="2023-11-29T10:00:02.784" v="606"/>
          <ac:graphicFrameMkLst>
            <pc:docMk/>
            <pc:sldMk cId="897024095" sldId="281"/>
            <ac:graphicFrameMk id="7" creationId="{5E9DC850-9CC7-5376-9A4A-9271FD6C5506}"/>
          </ac:graphicFrameMkLst>
        </pc:graphicFrameChg>
        <pc:graphicFrameChg chg="add del mod">
          <ac:chgData name="Henson Kate (R0A) Manchester University NHS Foundation Trust" userId="S::khenson@uhsm.nhs.uk::d340c5ea-a360-46e7-9971-76506f385ad8" providerId="AD" clId="Web-{22C7FABE-E817-4E31-8B25-F22F107269AC}" dt="2023-11-29T09:45:54.936" v="604"/>
          <ac:graphicFrameMkLst>
            <pc:docMk/>
            <pc:sldMk cId="897024095" sldId="281"/>
            <ac:graphicFrameMk id="8" creationId="{CE4E9C9D-4807-4929-E658-EE8810C0FFB0}"/>
          </ac:graphicFrameMkLst>
        </pc:graphicFrameChg>
        <pc:picChg chg="del">
          <ac:chgData name="Henson Kate (R0A) Manchester University NHS Foundation Trust" userId="S::khenson@uhsm.nhs.uk::d340c5ea-a360-46e7-9971-76506f385ad8" providerId="AD" clId="Web-{22C7FABE-E817-4E31-8B25-F22F107269AC}" dt="2023-11-29T09:39:58.021" v="246"/>
          <ac:picMkLst>
            <pc:docMk/>
            <pc:sldMk cId="897024095" sldId="281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22C7FABE-E817-4E31-8B25-F22F107269AC}" dt="2023-11-29T09:39:58.990" v="247"/>
          <ac:picMkLst>
            <pc:docMk/>
            <pc:sldMk cId="897024095" sldId="281"/>
            <ac:picMk id="24" creationId="{B98F0803-2A31-3AB7-1A16-B06634A0C685}"/>
          </ac:picMkLst>
        </pc:picChg>
      </pc:sldChg>
    </pc:docChg>
  </pc:docChgLst>
  <pc:docChgLst>
    <pc:chgData name="Henson Kate (R0A) Manchester University NHS Foundation Trust" userId="S::khenson@uhsm.nhs.uk::d340c5ea-a360-46e7-9971-76506f385ad8" providerId="AD" clId="Web-{10AA6CEE-8DE1-4057-80CF-855916A3783B}"/>
    <pc:docChg chg="addSld delSld modSld">
      <pc:chgData name="Henson Kate (R0A) Manchester University NHS Foundation Trust" userId="S::khenson@uhsm.nhs.uk::d340c5ea-a360-46e7-9971-76506f385ad8" providerId="AD" clId="Web-{10AA6CEE-8DE1-4057-80CF-855916A3783B}" dt="2023-12-07T16:54:26.168" v="124" actId="20577"/>
      <pc:docMkLst>
        <pc:docMk/>
      </pc:docMkLst>
      <pc:sldChg chg="del">
        <pc:chgData name="Henson Kate (R0A) Manchester University NHS Foundation Trust" userId="S::khenson@uhsm.nhs.uk::d340c5ea-a360-46e7-9971-76506f385ad8" providerId="AD" clId="Web-{10AA6CEE-8DE1-4057-80CF-855916A3783B}" dt="2023-12-07T16:48:57.473" v="36"/>
        <pc:sldMkLst>
          <pc:docMk/>
          <pc:sldMk cId="4060001188" sldId="271"/>
        </pc:sldMkLst>
      </pc:sldChg>
      <pc:sldChg chg="del">
        <pc:chgData name="Henson Kate (R0A) Manchester University NHS Foundation Trust" userId="S::khenson@uhsm.nhs.uk::d340c5ea-a360-46e7-9971-76506f385ad8" providerId="AD" clId="Web-{10AA6CEE-8DE1-4057-80CF-855916A3783B}" dt="2023-12-07T16:48:30.613" v="29"/>
        <pc:sldMkLst>
          <pc:docMk/>
          <pc:sldMk cId="283276990" sldId="272"/>
        </pc:sldMkLst>
      </pc:sldChg>
      <pc:sldChg chg="add del">
        <pc:chgData name="Henson Kate (R0A) Manchester University NHS Foundation Trust" userId="S::khenson@uhsm.nhs.uk::d340c5ea-a360-46e7-9971-76506f385ad8" providerId="AD" clId="Web-{10AA6CEE-8DE1-4057-80CF-855916A3783B}" dt="2023-12-07T16:48:39.207" v="32"/>
        <pc:sldMkLst>
          <pc:docMk/>
          <pc:sldMk cId="220522400" sldId="278"/>
        </pc:sldMkLst>
      </pc:sldChg>
      <pc:sldChg chg="del">
        <pc:chgData name="Henson Kate (R0A) Manchester University NHS Foundation Trust" userId="S::khenson@uhsm.nhs.uk::d340c5ea-a360-46e7-9971-76506f385ad8" providerId="AD" clId="Web-{10AA6CEE-8DE1-4057-80CF-855916A3783B}" dt="2023-12-07T16:48:54.176" v="35"/>
        <pc:sldMkLst>
          <pc:docMk/>
          <pc:sldMk cId="834420378" sldId="279"/>
        </pc:sldMkLst>
      </pc:sldChg>
      <pc:sldChg chg="delSp modSp del">
        <pc:chgData name="Henson Kate (R0A) Manchester University NHS Foundation Trust" userId="S::khenson@uhsm.nhs.uk::d340c5ea-a360-46e7-9971-76506f385ad8" providerId="AD" clId="Web-{10AA6CEE-8DE1-4057-80CF-855916A3783B}" dt="2023-12-07T16:48:30.191" v="27"/>
        <pc:sldMkLst>
          <pc:docMk/>
          <pc:sldMk cId="307954896" sldId="280"/>
        </pc:sldMkLst>
        <pc:spChg chg="mod">
          <ac:chgData name="Henson Kate (R0A) Manchester University NHS Foundation Trust" userId="S::khenson@uhsm.nhs.uk::d340c5ea-a360-46e7-9971-76506f385ad8" providerId="AD" clId="Web-{10AA6CEE-8DE1-4057-80CF-855916A3783B}" dt="2023-12-07T16:48:03.143" v="26" actId="20577"/>
          <ac:spMkLst>
            <pc:docMk/>
            <pc:sldMk cId="307954896" sldId="280"/>
            <ac:spMk id="17" creationId="{2BE054FF-386F-503B-6950-E9AAC5B72F13}"/>
          </ac:spMkLst>
        </pc:spChg>
        <pc:picChg chg="del">
          <ac:chgData name="Henson Kate (R0A) Manchester University NHS Foundation Trust" userId="S::khenson@uhsm.nhs.uk::d340c5ea-a360-46e7-9971-76506f385ad8" providerId="AD" clId="Web-{10AA6CEE-8DE1-4057-80CF-855916A3783B}" dt="2023-12-07T16:47:12.126" v="2"/>
          <ac:picMkLst>
            <pc:docMk/>
            <pc:sldMk cId="307954896" sldId="280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10AA6CEE-8DE1-4057-80CF-855916A3783B}" dt="2023-12-07T16:47:12.751" v="3"/>
          <ac:picMkLst>
            <pc:docMk/>
            <pc:sldMk cId="307954896" sldId="280"/>
            <ac:picMk id="24" creationId="{B98F0803-2A31-3AB7-1A16-B06634A0C685}"/>
          </ac:picMkLst>
        </pc:picChg>
      </pc:sldChg>
      <pc:sldChg chg="addSp delSp modSp add replId">
        <pc:chgData name="Henson Kate (R0A) Manchester University NHS Foundation Trust" userId="S::khenson@uhsm.nhs.uk::d340c5ea-a360-46e7-9971-76506f385ad8" providerId="AD" clId="Web-{10AA6CEE-8DE1-4057-80CF-855916A3783B}" dt="2023-12-07T16:54:26.168" v="124" actId="20577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10AA6CEE-8DE1-4057-80CF-855916A3783B}" dt="2023-12-07T16:49:02.270" v="37" actId="20577"/>
          <ac:spMkLst>
            <pc:docMk/>
            <pc:sldMk cId="1395408819" sldId="280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10AA6CEE-8DE1-4057-80CF-855916A3783B}" dt="2023-12-07T16:54:26.168" v="124" actId="20577"/>
          <ac:spMkLst>
            <pc:docMk/>
            <pc:sldMk cId="1395408819" sldId="280"/>
            <ac:spMk id="17" creationId="{2BE054FF-386F-503B-6950-E9AAC5B72F13}"/>
          </ac:spMkLst>
        </pc:spChg>
        <pc:picChg chg="add mod">
          <ac:chgData name="Henson Kate (R0A) Manchester University NHS Foundation Trust" userId="S::khenson@uhsm.nhs.uk::d340c5ea-a360-46e7-9971-76506f385ad8" providerId="AD" clId="Web-{10AA6CEE-8DE1-4057-80CF-855916A3783B}" dt="2023-12-07T16:50:46.960" v="82" actId="1076"/>
          <ac:picMkLst>
            <pc:docMk/>
            <pc:sldMk cId="1395408819" sldId="280"/>
            <ac:picMk id="7" creationId="{8A38D24A-53E8-50E4-65B1-F8A7465C8077}"/>
          </ac:picMkLst>
        </pc:picChg>
        <pc:picChg chg="add mod">
          <ac:chgData name="Henson Kate (R0A) Manchester University NHS Foundation Trust" userId="S::khenson@uhsm.nhs.uk::d340c5ea-a360-46e7-9971-76506f385ad8" providerId="AD" clId="Web-{10AA6CEE-8DE1-4057-80CF-855916A3783B}" dt="2023-12-07T16:51:11.273" v="88" actId="1076"/>
          <ac:picMkLst>
            <pc:docMk/>
            <pc:sldMk cId="1395408819" sldId="280"/>
            <ac:picMk id="8" creationId="{4233FD45-1735-76CF-2091-746D6971E35F}"/>
          </ac:picMkLst>
        </pc:picChg>
        <pc:picChg chg="del">
          <ac:chgData name="Henson Kate (R0A) Manchester University NHS Foundation Trust" userId="S::khenson@uhsm.nhs.uk::d340c5ea-a360-46e7-9971-76506f385ad8" providerId="AD" clId="Web-{10AA6CEE-8DE1-4057-80CF-855916A3783B}" dt="2023-12-07T16:49:31.677" v="77"/>
          <ac:picMkLst>
            <pc:docMk/>
            <pc:sldMk cId="1395408819" sldId="280"/>
            <ac:picMk id="18" creationId="{D27955F8-87BD-8E0B-18F0-93EC78526449}"/>
          </ac:picMkLst>
        </pc:picChg>
        <pc:picChg chg="del">
          <ac:chgData name="Henson Kate (R0A) Manchester University NHS Foundation Trust" userId="S::khenson@uhsm.nhs.uk::d340c5ea-a360-46e7-9971-76506f385ad8" providerId="AD" clId="Web-{10AA6CEE-8DE1-4057-80CF-855916A3783B}" dt="2023-12-07T16:49:32.380" v="78"/>
          <ac:picMkLst>
            <pc:docMk/>
            <pc:sldMk cId="1395408819" sldId="280"/>
            <ac:picMk id="24" creationId="{B98F0803-2A31-3AB7-1A16-B06634A0C685}"/>
          </ac:picMkLst>
        </pc:picChg>
      </pc:sldChg>
      <pc:sldChg chg="delSp del">
        <pc:chgData name="Henson Kate (R0A) Manchester University NHS Foundation Trust" userId="S::khenson@uhsm.nhs.uk::d340c5ea-a360-46e7-9971-76506f385ad8" providerId="AD" clId="Web-{10AA6CEE-8DE1-4057-80CF-855916A3783B}" dt="2023-12-07T16:48:30.363" v="28"/>
        <pc:sldMkLst>
          <pc:docMk/>
          <pc:sldMk cId="897024095" sldId="281"/>
        </pc:sldMkLst>
        <pc:graphicFrameChg chg="del">
          <ac:chgData name="Henson Kate (R0A) Manchester University NHS Foundation Trust" userId="S::khenson@uhsm.nhs.uk::d340c5ea-a360-46e7-9971-76506f385ad8" providerId="AD" clId="Web-{10AA6CEE-8DE1-4057-80CF-855916A3783B}" dt="2023-12-07T16:47:24.080" v="4"/>
          <ac:graphicFrameMkLst>
            <pc:docMk/>
            <pc:sldMk cId="897024095" sldId="281"/>
            <ac:graphicFrameMk id="7" creationId="{5E9DC850-9CC7-5376-9A4A-9271FD6C5506}"/>
          </ac:graphicFrameMkLst>
        </pc:graphicFrameChg>
      </pc:sldChg>
      <pc:sldChg chg="add replId">
        <pc:chgData name="Henson Kate (R0A) Manchester University NHS Foundation Trust" userId="S::khenson@uhsm.nhs.uk::d340c5ea-a360-46e7-9971-76506f385ad8" providerId="AD" clId="Web-{10AA6CEE-8DE1-4057-80CF-855916A3783B}" dt="2023-12-07T16:48:53.301" v="34"/>
        <pc:sldMkLst>
          <pc:docMk/>
          <pc:sldMk cId="2180084800" sldId="281"/>
        </pc:sldMkLst>
      </pc:sldChg>
    </pc:docChg>
  </pc:docChgLst>
  <pc:docChgLst>
    <pc:chgData name="Henson Kate (R0A) Manchester University NHS Foundation Trust" userId="S::khenson@uhsm.nhs.uk::d340c5ea-a360-46e7-9971-76506f385ad8" providerId="AD" clId="Web-{1EA87E67-922E-4CD5-A1C3-B9ADD2056F44}"/>
    <pc:docChg chg="addSld delSld modSld">
      <pc:chgData name="Henson Kate (R0A) Manchester University NHS Foundation Trust" userId="S::khenson@uhsm.nhs.uk::d340c5ea-a360-46e7-9971-76506f385ad8" providerId="AD" clId="Web-{1EA87E67-922E-4CD5-A1C3-B9ADD2056F44}" dt="2023-12-07T17:19:01.649" v="284" actId="20577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1EA87E67-922E-4CD5-A1C3-B9ADD2056F44}" dt="2023-12-07T17:16:22.388" v="266" actId="20577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1EA87E67-922E-4CD5-A1C3-B9ADD2056F44}" dt="2023-12-07T17:16:22.388" v="266" actId="20577"/>
          <ac:spMkLst>
            <pc:docMk/>
            <pc:sldMk cId="2180304667" sldId="270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1EA87E67-922E-4CD5-A1C3-B9ADD2056F44}" dt="2023-12-07T17:16:11.950" v="257" actId="20577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1EA87E67-922E-4CD5-A1C3-B9ADD2056F44}" dt="2023-12-07T17:00:30.417" v="185" actId="20577"/>
          <ac:spMkLst>
            <pc:docMk/>
            <pc:sldMk cId="1395408819" sldId="280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1EA87E67-922E-4CD5-A1C3-B9ADD2056F44}" dt="2023-12-07T17:16:11.950" v="257" actId="20577"/>
          <ac:spMkLst>
            <pc:docMk/>
            <pc:sldMk cId="1395408819" sldId="280"/>
            <ac:spMk id="17" creationId="{2BE054FF-386F-503B-6950-E9AAC5B72F13}"/>
          </ac:spMkLst>
        </pc:spChg>
        <pc:picChg chg="mod modCrop">
          <ac:chgData name="Henson Kate (R0A) Manchester University NHS Foundation Trust" userId="S::khenson@uhsm.nhs.uk::d340c5ea-a360-46e7-9971-76506f385ad8" providerId="AD" clId="Web-{1EA87E67-922E-4CD5-A1C3-B9ADD2056F44}" dt="2023-12-07T16:59:45.914" v="174" actId="1076"/>
          <ac:picMkLst>
            <pc:docMk/>
            <pc:sldMk cId="1395408819" sldId="280"/>
            <ac:picMk id="8" creationId="{4233FD45-1735-76CF-2091-746D6971E35F}"/>
          </ac:picMkLst>
        </pc:picChg>
      </pc:sldChg>
      <pc:sldChg chg="del">
        <pc:chgData name="Henson Kate (R0A) Manchester University NHS Foundation Trust" userId="S::khenson@uhsm.nhs.uk::d340c5ea-a360-46e7-9971-76506f385ad8" providerId="AD" clId="Web-{1EA87E67-922E-4CD5-A1C3-B9ADD2056F44}" dt="2023-12-07T17:15:45.651" v="249"/>
        <pc:sldMkLst>
          <pc:docMk/>
          <pc:sldMk cId="2180084800" sldId="281"/>
        </pc:sldMkLst>
      </pc:sldChg>
      <pc:sldChg chg="addSp delSp modSp add replId">
        <pc:chgData name="Henson Kate (R0A) Manchester University NHS Foundation Trust" userId="S::khenson@uhsm.nhs.uk::d340c5ea-a360-46e7-9971-76506f385ad8" providerId="AD" clId="Web-{1EA87E67-922E-4CD5-A1C3-B9ADD2056F44}" dt="2023-12-07T17:19:01.649" v="284" actId="20577"/>
        <pc:sldMkLst>
          <pc:docMk/>
          <pc:sldMk cId="532707973" sldId="282"/>
        </pc:sldMkLst>
        <pc:spChg chg="mod">
          <ac:chgData name="Henson Kate (R0A) Manchester University NHS Foundation Trust" userId="S::khenson@uhsm.nhs.uk::d340c5ea-a360-46e7-9971-76506f385ad8" providerId="AD" clId="Web-{1EA87E67-922E-4CD5-A1C3-B9ADD2056F44}" dt="2023-12-07T17:00:33.871" v="186" actId="20577"/>
          <ac:spMkLst>
            <pc:docMk/>
            <pc:sldMk cId="532707973" sldId="282"/>
            <ac:spMk id="5" creationId="{00000000-0000-0000-0000-000000000000}"/>
          </ac:spMkLst>
        </pc:spChg>
        <pc:spChg chg="mod">
          <ac:chgData name="Henson Kate (R0A) Manchester University NHS Foundation Trust" userId="S::khenson@uhsm.nhs.uk::d340c5ea-a360-46e7-9971-76506f385ad8" providerId="AD" clId="Web-{1EA87E67-922E-4CD5-A1C3-B9ADD2056F44}" dt="2023-12-07T17:19:01.649" v="284" actId="20577"/>
          <ac:spMkLst>
            <pc:docMk/>
            <pc:sldMk cId="532707973" sldId="282"/>
            <ac:spMk id="17" creationId="{2BE054FF-386F-503B-6950-E9AAC5B72F13}"/>
          </ac:spMkLst>
        </pc:spChg>
        <pc:spChg chg="mod">
          <ac:chgData name="Henson Kate (R0A) Manchester University NHS Foundation Trust" userId="S::khenson@uhsm.nhs.uk::d340c5ea-a360-46e7-9971-76506f385ad8" providerId="AD" clId="Web-{1EA87E67-922E-4CD5-A1C3-B9ADD2056F44}" dt="2023-12-07T17:11:34.290" v="246" actId="1076"/>
          <ac:spMkLst>
            <pc:docMk/>
            <pc:sldMk cId="532707973" sldId="282"/>
            <ac:spMk id="22" creationId="{31E2D08B-7351-DF3D-4A53-704A82526822}"/>
          </ac:spMkLst>
        </pc:spChg>
        <pc:picChg chg="del">
          <ac:chgData name="Henson Kate (R0A) Manchester University NHS Foundation Trust" userId="S::khenson@uhsm.nhs.uk::d340c5ea-a360-46e7-9971-76506f385ad8" providerId="AD" clId="Web-{1EA87E67-922E-4CD5-A1C3-B9ADD2056F44}" dt="2023-12-07T17:00:55.232" v="200"/>
          <ac:picMkLst>
            <pc:docMk/>
            <pc:sldMk cId="532707973" sldId="282"/>
            <ac:picMk id="7" creationId="{8A38D24A-53E8-50E4-65B1-F8A7465C8077}"/>
          </ac:picMkLst>
        </pc:picChg>
        <pc:picChg chg="del">
          <ac:chgData name="Henson Kate (R0A) Manchester University NHS Foundation Trust" userId="S::khenson@uhsm.nhs.uk::d340c5ea-a360-46e7-9971-76506f385ad8" providerId="AD" clId="Web-{1EA87E67-922E-4CD5-A1C3-B9ADD2056F44}" dt="2023-12-07T17:00:55.778" v="201"/>
          <ac:picMkLst>
            <pc:docMk/>
            <pc:sldMk cId="532707973" sldId="282"/>
            <ac:picMk id="8" creationId="{4233FD45-1735-76CF-2091-746D6971E35F}"/>
          </ac:picMkLst>
        </pc:picChg>
        <pc:picChg chg="add mod">
          <ac:chgData name="Henson Kate (R0A) Manchester University NHS Foundation Trust" userId="S::khenson@uhsm.nhs.uk::d340c5ea-a360-46e7-9971-76506f385ad8" providerId="AD" clId="Web-{1EA87E67-922E-4CD5-A1C3-B9ADD2056F44}" dt="2023-12-07T17:11:35.244" v="247" actId="1076"/>
          <ac:picMkLst>
            <pc:docMk/>
            <pc:sldMk cId="532707973" sldId="282"/>
            <ac:picMk id="10" creationId="{D669B61F-4FFE-1418-10EF-19936E67A438}"/>
          </ac:picMkLst>
        </pc:picChg>
      </pc:sldChg>
    </pc:docChg>
  </pc:docChgLst>
  <pc:docChgLst>
    <pc:chgData name="Henson Kate (R0A) Manchester University NHS Foundation Trust" userId="S::khenson@uhsm.nhs.uk::d340c5ea-a360-46e7-9971-76506f385ad8" providerId="AD" clId="Web-{533FF075-8CBD-4A94-954E-FE560CB9831E}"/>
    <pc:docChg chg="modSld">
      <pc:chgData name="Henson Kate (R0A) Manchester University NHS Foundation Trust" userId="S::khenson@uhsm.nhs.uk::d340c5ea-a360-46e7-9971-76506f385ad8" providerId="AD" clId="Web-{533FF075-8CBD-4A94-954E-FE560CB9831E}" dt="2023-12-07T17:49:50.318" v="118" actId="20577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533FF075-8CBD-4A94-954E-FE560CB9831E}" dt="2023-12-07T17:37:23.307" v="33" actId="20577"/>
        <pc:sldMkLst>
          <pc:docMk/>
          <pc:sldMk cId="2180304667" sldId="270"/>
        </pc:sldMkLst>
        <pc:spChg chg="mod">
          <ac:chgData name="Henson Kate (R0A) Manchester University NHS Foundation Trust" userId="S::khenson@uhsm.nhs.uk::d340c5ea-a360-46e7-9971-76506f385ad8" providerId="AD" clId="Web-{533FF075-8CBD-4A94-954E-FE560CB9831E}" dt="2023-12-07T17:37:23.307" v="33" actId="20577"/>
          <ac:spMkLst>
            <pc:docMk/>
            <pc:sldMk cId="2180304667" sldId="270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533FF075-8CBD-4A94-954E-FE560CB9831E}" dt="2023-12-07T17:38:11.980" v="34" actId="20577"/>
        <pc:sldMkLst>
          <pc:docMk/>
          <pc:sldMk cId="1395408819" sldId="280"/>
        </pc:sldMkLst>
        <pc:spChg chg="mod">
          <ac:chgData name="Henson Kate (R0A) Manchester University NHS Foundation Trust" userId="S::khenson@uhsm.nhs.uk::d340c5ea-a360-46e7-9971-76506f385ad8" providerId="AD" clId="Web-{533FF075-8CBD-4A94-954E-FE560CB9831E}" dt="2023-12-07T17:38:11.980" v="34" actId="20577"/>
          <ac:spMkLst>
            <pc:docMk/>
            <pc:sldMk cId="1395408819" sldId="280"/>
            <ac:spMk id="17" creationId="{2BE054FF-386F-503B-6950-E9AAC5B72F13}"/>
          </ac:spMkLst>
        </pc:spChg>
      </pc:sldChg>
      <pc:sldChg chg="modSp">
        <pc:chgData name="Henson Kate (R0A) Manchester University NHS Foundation Trust" userId="S::khenson@uhsm.nhs.uk::d340c5ea-a360-46e7-9971-76506f385ad8" providerId="AD" clId="Web-{533FF075-8CBD-4A94-954E-FE560CB9831E}" dt="2023-12-07T17:49:50.318" v="118" actId="20577"/>
        <pc:sldMkLst>
          <pc:docMk/>
          <pc:sldMk cId="532707973" sldId="282"/>
        </pc:sldMkLst>
        <pc:spChg chg="mod">
          <ac:chgData name="Henson Kate (R0A) Manchester University NHS Foundation Trust" userId="S::khenson@uhsm.nhs.uk::d340c5ea-a360-46e7-9971-76506f385ad8" providerId="AD" clId="Web-{533FF075-8CBD-4A94-954E-FE560CB9831E}" dt="2023-12-07T17:49:50.318" v="118" actId="20577"/>
          <ac:spMkLst>
            <pc:docMk/>
            <pc:sldMk cId="532707973" sldId="282"/>
            <ac:spMk id="17" creationId="{2BE054FF-386F-503B-6950-E9AAC5B72F13}"/>
          </ac:spMkLst>
        </pc:spChg>
      </pc:sldChg>
    </pc:docChg>
  </pc:docChgLst>
  <pc:docChgLst>
    <pc:chgData name="Henson Kate (R0A) Manchester University NHS Foundation Trust" userId="S::khenson@uhsm.nhs.uk::d340c5ea-a360-46e7-9971-76506f385ad8" providerId="AD" clId="Web-{A28D24AB-3594-858D-7152-FB5FB1E5B92D}"/>
    <pc:docChg chg="modSld">
      <pc:chgData name="Henson Kate (R0A) Manchester University NHS Foundation Trust" userId="S::khenson@uhsm.nhs.uk::d340c5ea-a360-46e7-9971-76506f385ad8" providerId="AD" clId="Web-{A28D24AB-3594-858D-7152-FB5FB1E5B92D}" dt="2024-09-12T12:07:32.007" v="0"/>
      <pc:docMkLst>
        <pc:docMk/>
      </pc:docMkLst>
      <pc:sldChg chg="addAnim">
        <pc:chgData name="Henson Kate (R0A) Manchester University NHS Foundation Trust" userId="S::khenson@uhsm.nhs.uk::d340c5ea-a360-46e7-9971-76506f385ad8" providerId="AD" clId="Web-{A28D24AB-3594-858D-7152-FB5FB1E5B92D}" dt="2024-09-12T12:07:32.007" v="0"/>
        <pc:sldMkLst>
          <pc:docMk/>
          <pc:sldMk cId="2180304667" sldId="270"/>
        </pc:sldMkLst>
      </pc:sldChg>
    </pc:docChg>
  </pc:docChgLst>
  <pc:docChgLst>
    <pc:chgData name="Henson Kate (R0A) Manchester University NHS Foundation Trust" userId="S::khenson@uhsm.nhs.uk::d340c5ea-a360-46e7-9971-76506f385ad8" providerId="AD" clId="Web-{A14CFE00-0855-470E-AD0C-90343677FA7E}"/>
    <pc:docChg chg="modSld">
      <pc:chgData name="Henson Kate (R0A) Manchester University NHS Foundation Trust" userId="S::khenson@uhsm.nhs.uk::d340c5ea-a360-46e7-9971-76506f385ad8" providerId="AD" clId="Web-{A14CFE00-0855-470E-AD0C-90343677FA7E}" dt="2023-12-07T17:20:44.391" v="25" actId="20577"/>
      <pc:docMkLst>
        <pc:docMk/>
      </pc:docMkLst>
      <pc:sldChg chg="modSp">
        <pc:chgData name="Henson Kate (R0A) Manchester University NHS Foundation Trust" userId="S::khenson@uhsm.nhs.uk::d340c5ea-a360-46e7-9971-76506f385ad8" providerId="AD" clId="Web-{A14CFE00-0855-470E-AD0C-90343677FA7E}" dt="2023-12-07T17:20:44.391" v="25" actId="20577"/>
        <pc:sldMkLst>
          <pc:docMk/>
          <pc:sldMk cId="532707973" sldId="282"/>
        </pc:sldMkLst>
        <pc:spChg chg="mod">
          <ac:chgData name="Henson Kate (R0A) Manchester University NHS Foundation Trust" userId="S::khenson@uhsm.nhs.uk::d340c5ea-a360-46e7-9971-76506f385ad8" providerId="AD" clId="Web-{A14CFE00-0855-470E-AD0C-90343677FA7E}" dt="2023-12-07T17:20:44.391" v="25" actId="20577"/>
          <ac:spMkLst>
            <pc:docMk/>
            <pc:sldMk cId="532707973" sldId="282"/>
            <ac:spMk id="17" creationId="{2BE054FF-386F-503B-6950-E9AAC5B72F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6815-76BB-44A2-AF90-2180515EA0E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AB39-4EEF-4ABF-A019-7FE22567F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app.digibete.org/logi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hyperlink" Target="https://www.nhs.uk/healthier-families/activiti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extras.bhf.org.uk/patientinfo/portion-size_v1.0/app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irststepsnutrition.org/eating-well-early-years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infantandtoddlerforum.org/toddlers-to-preschool/portion-sizes-for-toddlers/toddler-portion-sizes-table/#fancybox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file:///C:/Users/Khenson/AppData/Local/Microsoft/Windows/INetCache/Content.Outlook/D6O0E0V0/talking-to-children-about-weight-guide.pdf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nhs.uk/healthier-families/food-facts/nhs-food-scanner-app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nhs.uk/healthier-families/food-facts/healthier-food-sw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899" y="2818063"/>
            <a:ext cx="18288000" cy="4168933"/>
            <a:chOff x="0" y="0"/>
            <a:chExt cx="4474246" cy="625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246" cy="625967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6" y="2405962"/>
            <a:ext cx="18192340" cy="3533661"/>
            <a:chOff x="-428090" y="-334694"/>
            <a:chExt cx="24256454" cy="4711547"/>
          </a:xfrm>
        </p:grpSpPr>
        <p:sp>
          <p:nvSpPr>
            <p:cNvPr id="5" name="TextBox 5"/>
            <p:cNvSpPr txBox="1"/>
            <p:nvPr/>
          </p:nvSpPr>
          <p:spPr>
            <a:xfrm>
              <a:off x="-428090" y="-334694"/>
              <a:ext cx="24256454" cy="4711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140"/>
                </a:lnSpc>
              </a:pPr>
              <a:r>
                <a:rPr lang="en-US" sz="9600" spc="-492" dirty="0">
                  <a:solidFill>
                    <a:srgbClr val="383838"/>
                  </a:solidFill>
                  <a:latin typeface="Cabin Sketch"/>
                </a:rPr>
                <a:t>Getting the balance </a:t>
              </a:r>
              <a:endParaRPr lang="en-US" dirty="0"/>
            </a:p>
            <a:p>
              <a:pPr algn="ctr">
                <a:lnSpc>
                  <a:spcPts val="14140"/>
                </a:lnSpc>
              </a:pPr>
              <a:r>
                <a:rPr lang="en-US" sz="9600" spc="-492" dirty="0">
                  <a:solidFill>
                    <a:srgbClr val="383838"/>
                  </a:solidFill>
                  <a:latin typeface="Cabin Sketch"/>
                </a:rPr>
                <a:t> HEALTH PROMOTION PROJECT</a:t>
              </a:r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066" y="5938760"/>
            <a:ext cx="18284498" cy="81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40" dirty="0">
                <a:solidFill>
                  <a:srgbClr val="A5A5A5"/>
                </a:solidFill>
                <a:latin typeface="Cabin SemiBold Bold"/>
              </a:rPr>
              <a:t>South East Coast and London Dietitian Network</a:t>
            </a:r>
            <a:endParaRPr lang="en-US">
              <a:solidFill>
                <a:srgbClr val="A5A5A5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50000" t="36924" b="1363"/>
          <a:stretch/>
        </p:blipFill>
        <p:spPr>
          <a:xfrm>
            <a:off x="0" y="0"/>
            <a:ext cx="1454728" cy="498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50353" y="6998184"/>
            <a:ext cx="2795829" cy="28731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35879"/>
          <a:stretch/>
        </p:blipFill>
        <p:spPr>
          <a:xfrm>
            <a:off x="1454727" y="0"/>
            <a:ext cx="2800166" cy="498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33670"/>
          <a:stretch/>
        </p:blipFill>
        <p:spPr>
          <a:xfrm>
            <a:off x="4254893" y="0"/>
            <a:ext cx="2766728" cy="50961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t="33380"/>
          <a:stretch/>
        </p:blipFill>
        <p:spPr>
          <a:xfrm>
            <a:off x="7021621" y="0"/>
            <a:ext cx="2754642" cy="50961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t="33914"/>
          <a:stretch/>
        </p:blipFill>
        <p:spPr>
          <a:xfrm>
            <a:off x="9776263" y="937"/>
            <a:ext cx="2808571" cy="5154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t="31968"/>
          <a:stretch/>
        </p:blipFill>
        <p:spPr>
          <a:xfrm>
            <a:off x="12584834" y="0"/>
            <a:ext cx="2876251" cy="543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t="28849"/>
          <a:stretch/>
        </p:blipFill>
        <p:spPr>
          <a:xfrm>
            <a:off x="15461085" y="-1"/>
            <a:ext cx="2826915" cy="5585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B3F072-6738-4907-BC2D-9C356F33A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8173" y="6879108"/>
            <a:ext cx="2989329" cy="2989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74712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2357486"/>
            <a:chOff x="-192607" y="-2563720"/>
            <a:chExt cx="23828365" cy="3143314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175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7500" spc="-492" dirty="0">
                  <a:solidFill>
                    <a:srgbClr val="383838"/>
                  </a:solidFill>
                  <a:latin typeface="Cabin Sketch"/>
                </a:rPr>
                <a:t>Getting the Balance – guidance on using socials  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A62A2-D6C2-09CD-387F-2E4BB3A58C02}"/>
              </a:ext>
            </a:extLst>
          </p:cNvPr>
          <p:cNvSpPr txBox="1"/>
          <p:nvPr/>
        </p:nvSpPr>
        <p:spPr>
          <a:xfrm>
            <a:off x="529749" y="2570985"/>
            <a:ext cx="8272599" cy="63709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latin typeface="Calibri"/>
                <a:cs typeface="Segoe UI"/>
              </a:rPr>
              <a:t>Below are 3 posts for the health promotion Topic of "Getting the Balance"  </a:t>
            </a:r>
            <a:endParaRPr lang="en-US" sz="2400" dirty="0">
              <a:latin typeface="Calibri"/>
              <a:cs typeface="Calibri"/>
            </a:endParaRPr>
          </a:p>
          <a:p>
            <a:endParaRPr lang="en-GB" sz="2400" dirty="0">
              <a:latin typeface="Calibri"/>
              <a:cs typeface="Segoe UI"/>
            </a:endParaRPr>
          </a:p>
          <a:p>
            <a:r>
              <a:rPr lang="en-GB" sz="2400">
                <a:latin typeface="Calibri"/>
                <a:cs typeface="Segoe UI"/>
              </a:rPr>
              <a:t>Each newsletter has: 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GB" sz="2400" dirty="0">
                <a:latin typeface="Calibri"/>
                <a:cs typeface="Segoe UI"/>
              </a:rPr>
              <a:t>A picture for the list image  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GB" sz="2400" dirty="0">
                <a:latin typeface="Calibri"/>
                <a:cs typeface="Segoe UI"/>
              </a:rPr>
              <a:t>An image for the content  </a:t>
            </a:r>
            <a:endParaRPr lang="en-US" sz="2400">
              <a:latin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endParaRPr lang="en-GB" sz="2400" dirty="0">
              <a:latin typeface="Calibri"/>
              <a:cs typeface="Segoe UI"/>
            </a:endParaRPr>
          </a:p>
          <a:p>
            <a:r>
              <a:rPr lang="en-GB" sz="2400" dirty="0">
                <a:latin typeface="Calibri"/>
                <a:cs typeface="Segoe UI"/>
              </a:rPr>
              <a:t>Below are instructions for </a:t>
            </a:r>
            <a:r>
              <a:rPr lang="en-GB" sz="2400" dirty="0" err="1">
                <a:latin typeface="Calibri"/>
                <a:cs typeface="Segoe UI"/>
              </a:rPr>
              <a:t>Digibete</a:t>
            </a:r>
            <a:r>
              <a:rPr lang="en-GB" sz="2400" dirty="0">
                <a:latin typeface="Calibri"/>
                <a:cs typeface="Segoe UI"/>
              </a:rPr>
              <a:t>, </a:t>
            </a:r>
            <a:r>
              <a:rPr lang="en-GB" sz="2400" dirty="0">
                <a:latin typeface="Calibri"/>
                <a:cs typeface="Calibri"/>
              </a:rPr>
              <a:t>These should be posted to </a:t>
            </a:r>
            <a:r>
              <a:rPr lang="en-GB" sz="2400" dirty="0" err="1">
                <a:latin typeface="Calibri"/>
                <a:cs typeface="Calibri"/>
              </a:rPr>
              <a:t>Digibete</a:t>
            </a:r>
            <a:r>
              <a:rPr lang="en-GB" sz="2400" dirty="0">
                <a:latin typeface="Calibri"/>
                <a:cs typeface="Calibri"/>
              </a:rPr>
              <a:t> in monthly intervals which you can schedule the date in advance. </a:t>
            </a:r>
            <a:endParaRPr lang="en-US" sz="240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Link to </a:t>
            </a:r>
            <a:r>
              <a:rPr lang="en-US" sz="2400" dirty="0" err="1">
                <a:latin typeface="Calibri"/>
                <a:cs typeface="Calibri"/>
              </a:rPr>
              <a:t>Digibete</a:t>
            </a:r>
            <a:r>
              <a:rPr lang="en-US" sz="2400" dirty="0">
                <a:latin typeface="Calibri"/>
                <a:cs typeface="Calibri"/>
              </a:rPr>
              <a:t> app: </a:t>
            </a:r>
            <a:r>
              <a:rPr lang="en-US" sz="2400" dirty="0">
                <a:latin typeface="Calibri"/>
                <a:cs typeface="Calibri"/>
                <a:hlinkClick r:id="rId9"/>
              </a:rPr>
              <a:t>https://app.digibete.org/login</a:t>
            </a:r>
            <a:r>
              <a:rPr lang="en-GB" sz="2400" dirty="0">
                <a:latin typeface="Calibri"/>
                <a:cs typeface="Calibri"/>
              </a:rPr>
              <a:t> </a:t>
            </a:r>
            <a:endParaRPr lang="en-US" sz="2400" dirty="0">
              <a:latin typeface="Calibri"/>
              <a:cs typeface="Calibri"/>
            </a:endParaRPr>
          </a:p>
          <a:p>
            <a:endParaRPr lang="en-GB" sz="2400" dirty="0">
              <a:latin typeface="Calibri"/>
              <a:cs typeface="Calibri"/>
            </a:endParaRPr>
          </a:p>
          <a:p>
            <a:r>
              <a:rPr lang="en-GB" sz="2400" dirty="0">
                <a:latin typeface="Calibri"/>
                <a:cs typeface="Calibri"/>
              </a:rPr>
              <a:t>If not using </a:t>
            </a:r>
            <a:r>
              <a:rPr lang="en-GB" sz="2400" dirty="0" err="1">
                <a:latin typeface="Calibri"/>
                <a:cs typeface="Calibri"/>
              </a:rPr>
              <a:t>Digibete</a:t>
            </a:r>
            <a:r>
              <a:rPr lang="en-GB" sz="2400" dirty="0">
                <a:latin typeface="Calibri"/>
                <a:cs typeface="Calibri"/>
              </a:rPr>
              <a:t> the app the content and images here can be used for any social media. </a:t>
            </a:r>
          </a:p>
          <a:p>
            <a:endParaRPr lang="en-GB" sz="2400" dirty="0">
              <a:latin typeface="Calibri"/>
              <a:cs typeface="Calibri"/>
            </a:endParaRPr>
          </a:p>
          <a:p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5CC61-2608-6089-E92E-21B5484F6E1C}"/>
              </a:ext>
            </a:extLst>
          </p:cNvPr>
          <p:cNvSpPr txBox="1"/>
          <p:nvPr/>
        </p:nvSpPr>
        <p:spPr>
          <a:xfrm>
            <a:off x="9754287" y="2417129"/>
            <a:ext cx="7480501" cy="67403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dirty="0">
                <a:latin typeface="Calibri Light"/>
                <a:cs typeface="Segoe UI"/>
              </a:rPr>
              <a:t>  </a:t>
            </a:r>
            <a:r>
              <a:rPr lang="en-GB" dirty="0">
                <a:latin typeface="Calibri Light"/>
                <a:cs typeface="Calibri"/>
              </a:rPr>
              <a:t> (text will be given) </a:t>
            </a:r>
            <a:endParaRPr lang="en-US" dirty="0">
              <a:latin typeface="Calibri Light"/>
            </a:endParaRPr>
          </a:p>
          <a:p>
            <a:endParaRPr lang="en-GB" dirty="0">
              <a:latin typeface="Calibri Light"/>
              <a:cs typeface="Segoe UI"/>
            </a:endParaRPr>
          </a:p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dirty="0">
                <a:latin typeface="Calibri Light"/>
                <a:cs typeface="Segoe UI"/>
              </a:rPr>
              <a:t> </a:t>
            </a:r>
            <a:r>
              <a:rPr lang="en-GB" dirty="0">
                <a:latin typeface="Calibri Light"/>
                <a:cs typeface="Calibri"/>
              </a:rPr>
              <a:t> </a:t>
            </a:r>
          </a:p>
          <a:p>
            <a:pPr marL="285750" indent="-285750">
              <a:buFont typeface="Calibri"/>
              <a:buChar char="-"/>
            </a:pPr>
            <a:r>
              <a:rPr lang="en-GB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</a:p>
          <a:p>
            <a:endParaRPr lang="en-GB" dirty="0">
              <a:latin typeface="Calibri Light"/>
              <a:cs typeface="Segoe UI"/>
            </a:endParaRPr>
          </a:p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  <a:endParaRPr lang="en-GB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pPr marL="285750" indent="-285750">
              <a:buFont typeface="Calibri"/>
              <a:buChar char="-"/>
            </a:pPr>
            <a:r>
              <a:rPr lang="en-GB" dirty="0">
                <a:latin typeface="Calibri Light"/>
                <a:cs typeface="Calibri"/>
              </a:rPr>
              <a:t>The contents will be given on each page, copy and paste into the text area provided </a:t>
            </a:r>
          </a:p>
          <a:p>
            <a:endParaRPr lang="en-GB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Post Image: </a:t>
            </a:r>
          </a:p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- Click add image</a:t>
            </a:r>
            <a:endParaRPr lang="en-GB" dirty="0">
              <a:latin typeface="Calibri Light"/>
            </a:endParaRPr>
          </a:p>
          <a:p>
            <a:r>
              <a:rPr lang="en-GB" dirty="0">
                <a:latin typeface="Calibri Light"/>
                <a:cs typeface="Calibri"/>
              </a:rPr>
              <a:t>Right Click on the post image 1 opposite, save  picture.  Go to the Image location on your drive and drag into the list image box on the </a:t>
            </a:r>
            <a:r>
              <a:rPr lang="en-GB" dirty="0" err="1">
                <a:latin typeface="Calibri Light"/>
                <a:cs typeface="Calibri"/>
              </a:rPr>
              <a:t>digibete</a:t>
            </a:r>
            <a:r>
              <a:rPr lang="en-GB" dirty="0">
                <a:latin typeface="Calibri Light"/>
                <a:cs typeface="Calibri"/>
              </a:rPr>
              <a:t> post </a:t>
            </a:r>
            <a:r>
              <a:rPr lang="en-GB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dirty="0">
                <a:latin typeface="Calibri Light"/>
                <a:cs typeface="Calibri"/>
              </a:rPr>
              <a:t> Do the same for post image 2 </a:t>
            </a:r>
            <a:endParaRPr lang="en-GB" dirty="0">
              <a:latin typeface="Calibri Light"/>
            </a:endParaRPr>
          </a:p>
          <a:p>
            <a:endParaRPr lang="en-GB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</a:p>
          <a:p>
            <a:r>
              <a:rPr lang="en-GB" dirty="0">
                <a:latin typeface="Calibri Light"/>
                <a:cs typeface="Calibri Light"/>
              </a:rPr>
              <a:t>- Download Newsletter – SALT newsletter 1 from the CYP Diabetes Network page , save it to a known location. </a:t>
            </a:r>
          </a:p>
          <a:p>
            <a:r>
              <a:rPr lang="en-GB" dirty="0">
                <a:latin typeface="Calibri Light"/>
                <a:cs typeface="Calibri Light"/>
              </a:rPr>
              <a:t>- Click Add File in </a:t>
            </a:r>
            <a:r>
              <a:rPr lang="en-GB" dirty="0" err="1">
                <a:latin typeface="Calibri Light"/>
                <a:cs typeface="Calibri Light"/>
              </a:rPr>
              <a:t>digibete</a:t>
            </a:r>
            <a:r>
              <a:rPr lang="en-GB" dirty="0">
                <a:latin typeface="Calibri Light"/>
                <a:cs typeface="Calibri Light"/>
              </a:rPr>
              <a:t> app webpage</a:t>
            </a:r>
          </a:p>
          <a:p>
            <a:pPr marL="285750" indent="-285750">
              <a:buFont typeface="Calibri"/>
              <a:buChar char="-"/>
            </a:pPr>
            <a:r>
              <a:rPr lang="en-GB" dirty="0">
                <a:latin typeface="Calibri Light"/>
                <a:cs typeface="Calibri Light"/>
              </a:rPr>
              <a:t>Drag and drop the file from the location you saved it </a:t>
            </a:r>
          </a:p>
          <a:p>
            <a:pPr marL="285750" indent="-285750">
              <a:buFont typeface="Calibri"/>
              <a:buChar char="-"/>
            </a:pPr>
            <a:endParaRPr lang="en-GB" dirty="0">
              <a:latin typeface="Calibri Light"/>
              <a:cs typeface="Calibri Light"/>
            </a:endParaRPr>
          </a:p>
          <a:p>
            <a:r>
              <a:rPr lang="en-US" sz="1800" b="1" dirty="0">
                <a:solidFill>
                  <a:srgbClr val="2F5496"/>
                </a:solidFill>
                <a:latin typeface="Calibri"/>
                <a:cs typeface="Calibri"/>
              </a:rPr>
              <a:t>DON’T FORGET TO CHANGE THE PUBLISH DATE TO 1 month after your previous post </a:t>
            </a:r>
            <a:endParaRPr lang="en-GB" sz="1800" b="1" dirty="0">
              <a:solidFill>
                <a:srgbClr val="2F5496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Month 1 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234044" y="2074498"/>
            <a:ext cx="8739085" cy="720197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  Getting the Balance – What are Calories? </a:t>
            </a:r>
            <a:endParaRPr lang="en-GB" sz="1400" dirty="0"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</a:p>
          <a:p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WHAT ARE CALORIES? </a:t>
            </a:r>
            <a:endParaRPr lang="en-GB" sz="1400" dirty="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Calories are energy in a foods and drink</a:t>
            </a:r>
            <a:endParaRPr lang="en-GB" sz="140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Foods and drinks give your body energy to function and grow</a:t>
            </a:r>
            <a:endParaRPr lang="en-GB" sz="140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Energy is used for breathing, keeping your heart beating, growing, and to do physical activities like walking, jumping, and running</a:t>
            </a:r>
            <a:endParaRPr lang="en-GB" sz="1400"/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CALORIES FROM FOOD AND DRINKS = ENERGY IN</a:t>
            </a:r>
            <a:endParaRPr lang="en-GB" sz="140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The energy you need every day depend on: </a:t>
            </a:r>
            <a:endParaRPr lang="en-GB" sz="1400">
              <a:solidFill>
                <a:srgbClr val="000000"/>
              </a:solidFill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Your age (increases with age)</a:t>
            </a:r>
            <a:endParaRPr lang="en-GB" sz="140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Your gender (Boys need more than girls)</a:t>
            </a:r>
            <a:endParaRPr lang="en-GB" sz="1400" dirty="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How active you are</a:t>
            </a:r>
            <a:endParaRPr lang="en-GB" sz="1400">
              <a:solidFill>
                <a:srgbClr val="000000"/>
              </a:solidFill>
            </a:endParaRPr>
          </a:p>
          <a:p>
            <a:endParaRPr lang="en-GB" sz="1400" dirty="0"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ACTIVITY = ENERGY OUT</a:t>
            </a:r>
            <a:endParaRPr lang="en-GB" sz="1400"/>
          </a:p>
          <a:p>
            <a:pPr marL="342900" indent="-342900">
              <a:buFont typeface="Arial"/>
              <a:buChar char="•"/>
            </a:pPr>
            <a:r>
              <a:rPr lang="en-GB" sz="1400">
                <a:solidFill>
                  <a:srgbClr val="000000"/>
                </a:solidFill>
                <a:latin typeface="Calibri"/>
                <a:cs typeface="Calibri"/>
              </a:rPr>
              <a:t>To use enough energy: </a:t>
            </a:r>
            <a:endParaRPr lang="en-GB" sz="1400">
              <a:ea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GB" sz="1400">
                <a:solidFill>
                  <a:srgbClr val="000000"/>
                </a:solidFill>
                <a:latin typeface="Calibri"/>
                <a:cs typeface="Calibri"/>
              </a:rPr>
              <a:t>Children should be active for at least 60minutes per day</a:t>
            </a:r>
            <a:endParaRPr lang="en-GB" sz="1400">
              <a:ea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Adults should be active for 150minutes per week </a:t>
            </a:r>
            <a:endParaRPr lang="en-GB" sz="14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/>
              <a:buChar char="o"/>
            </a:pPr>
            <a:endParaRPr lang="en-GB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  <a:hlinkClick r:id="rId9"/>
              </a:rPr>
              <a:t>Follow this link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 for activity ideas for all the family </a:t>
            </a:r>
          </a:p>
          <a:p>
            <a:endParaRPr lang="en-GB" sz="1400" b="1" dirty="0">
              <a:solidFill>
                <a:srgbClr val="00B0F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- Click add image: 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Right</a:t>
            </a:r>
            <a:r>
              <a:rPr lang="en-GB" sz="1400" dirty="0">
                <a:latin typeface="Calibri Light"/>
                <a:cs typeface="Calibri"/>
              </a:rPr>
              <a:t> Click on the post image 1 opposite, save  picture.  Go to the Image location on your drive and drag into the list image box on the </a:t>
            </a:r>
            <a:r>
              <a:rPr lang="en-GB" sz="1400" dirty="0" err="1">
                <a:latin typeface="Calibri Light"/>
                <a:cs typeface="Calibri"/>
              </a:rPr>
              <a:t>digibete</a:t>
            </a:r>
            <a:r>
              <a:rPr lang="en-GB" sz="1400" dirty="0">
                <a:latin typeface="Calibri Light"/>
                <a:cs typeface="Calibri"/>
              </a:rPr>
              <a:t> post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sz="1400" dirty="0">
                <a:latin typeface="Calibri Light"/>
                <a:cs typeface="Calibri"/>
              </a:rPr>
              <a:t> Do the same for post image 2 </a:t>
            </a:r>
            <a:endParaRPr lang="en-GB" sz="1400">
              <a:latin typeface="Calibri Light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</a:p>
          <a:p>
            <a:r>
              <a:rPr lang="en-GB" sz="1400" dirty="0">
                <a:latin typeface="Calibri Light"/>
                <a:cs typeface="Calibri Light"/>
              </a:rPr>
              <a:t>- Download Newsletter – Getting The Balance newsletter 1 from the CYP Diabetes Network page , save it to a known location. </a:t>
            </a:r>
          </a:p>
          <a:p>
            <a:r>
              <a:rPr lang="en-GB" sz="1400" dirty="0">
                <a:latin typeface="Calibri Light"/>
                <a:cs typeface="Calibri Light"/>
              </a:rPr>
              <a:t>- Click Add File in </a:t>
            </a:r>
            <a:r>
              <a:rPr lang="en-GB" sz="1400" err="1">
                <a:latin typeface="Calibri Light"/>
                <a:cs typeface="Calibri Light"/>
              </a:rPr>
              <a:t>digibete</a:t>
            </a:r>
            <a:r>
              <a:rPr lang="en-GB" sz="1400" dirty="0">
                <a:latin typeface="Calibri Light"/>
                <a:cs typeface="Calibri Light"/>
              </a:rPr>
              <a:t> app webpage: Drag and drop the file from the location you saved it 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1400" b="1" dirty="0">
                <a:solidFill>
                  <a:srgbClr val="2F5496"/>
                </a:solidFill>
                <a:latin typeface="Calibri"/>
                <a:cs typeface="Calibri"/>
              </a:rPr>
              <a:t>DON’T FORGET TO CHANGE THE PUBLISH DATE TO THE DESIRED PUBLISH DATE </a:t>
            </a:r>
            <a:endParaRPr lang="en-GB" sz="1400" b="1" dirty="0">
              <a:solidFill>
                <a:srgbClr val="2F5496"/>
              </a:solidFill>
              <a:latin typeface="Calibri Light"/>
              <a:cs typeface="Calibri Ligh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7955F8-87BD-8E0B-18F0-93EC78526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76414" y="2032352"/>
            <a:ext cx="4778728" cy="42467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26E573-D2F2-8040-4356-F4404C682B29}"/>
              </a:ext>
            </a:extLst>
          </p:cNvPr>
          <p:cNvSpPr txBox="1"/>
          <p:nvPr/>
        </p:nvSpPr>
        <p:spPr>
          <a:xfrm>
            <a:off x="9936144" y="2268249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2D08B-7351-DF3D-4A53-704A82526822}"/>
              </a:ext>
            </a:extLst>
          </p:cNvPr>
          <p:cNvSpPr txBox="1"/>
          <p:nvPr/>
        </p:nvSpPr>
        <p:spPr>
          <a:xfrm>
            <a:off x="10013773" y="5528955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pic>
        <p:nvPicPr>
          <p:cNvPr id="24" name="Picture 23" descr="A person running on a boat&#10;&#10;Description automatically generated">
            <a:extLst>
              <a:ext uri="{FF2B5EF4-FFF2-40B4-BE49-F238E27FC236}">
                <a16:creationId xmlns:a16="http://schemas.microsoft.com/office/drawing/2014/main" id="{B98F0803-2A31-3AB7-1A16-B06634A0C6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3401" y="6414007"/>
            <a:ext cx="8556977" cy="30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Month 2  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234044" y="2142534"/>
            <a:ext cx="8739085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  Getting the Balance – Portions </a:t>
            </a:r>
            <a:endParaRPr lang="en-GB" sz="1400" dirty="0"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</a:p>
          <a:p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endParaRPr lang="en-GB" sz="1400" b="1" dirty="0">
              <a:solidFill>
                <a:srgbClr val="383838"/>
              </a:solidFill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ACHIEVING THE RIGHT BALANCE</a:t>
            </a:r>
            <a:endParaRPr lang="en-GB" sz="1400" dirty="0">
              <a:solidFill>
                <a:srgbClr val="383838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Eat a balanced and varied diet</a:t>
            </a:r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Build activity into your normal day e.g. walking to school or work </a:t>
            </a:r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Limit high sugar drinks </a:t>
            </a:r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Foods high in fat and/or calories in small amounts </a:t>
            </a:r>
          </a:p>
          <a:p>
            <a:endParaRPr lang="en-GB" sz="1400" dirty="0">
              <a:solidFill>
                <a:srgbClr val="00B0F0"/>
              </a:solidFill>
              <a:latin typeface="Calibri Light"/>
              <a:cs typeface="Calibri Light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Portion Sizes </a:t>
            </a: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Following a healthy lifestyle is about getting the right types of food and drinks in amounts that are suitable for our bodies and lifestyle </a:t>
            </a:r>
            <a:endParaRPr lang="en-GB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Follow 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  <a:hlinkClick r:id="rId9"/>
              </a:rPr>
              <a:t>this link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 to visualise portions for toddlers and 4-year-olds from the Infant and Toddler Forum and 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  <a:hlinkClick r:id="rId10"/>
              </a:rPr>
              <a:t>first steps nutrition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 has meal ideas and lots of great guidance </a:t>
            </a:r>
            <a:endParaRPr lang="en-GB" sz="1400" dirty="0"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Follow this link for</a:t>
            </a: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 The British Heart foundation has a guide portion size guide for adolescents and adults. </a:t>
            </a:r>
          </a:p>
          <a:p>
            <a:endParaRPr lang="en-GB" sz="1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rgbClr val="00B0F0"/>
              </a:solidFill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- Click add image: 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Right</a:t>
            </a:r>
            <a:r>
              <a:rPr lang="en-GB" sz="1400" dirty="0">
                <a:latin typeface="Calibri Light"/>
                <a:cs typeface="Calibri"/>
              </a:rPr>
              <a:t> Click on the post image 1 opposite, save  picture.  Go to the Image location on your drive and drag into the list image box on the </a:t>
            </a:r>
            <a:r>
              <a:rPr lang="en-GB" sz="1400" err="1">
                <a:latin typeface="Calibri Light"/>
                <a:cs typeface="Calibri"/>
              </a:rPr>
              <a:t>digibete</a:t>
            </a:r>
            <a:r>
              <a:rPr lang="en-GB" sz="1400" dirty="0">
                <a:latin typeface="Calibri Light"/>
                <a:cs typeface="Calibri"/>
              </a:rPr>
              <a:t> post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sz="1400" dirty="0">
                <a:latin typeface="Calibri Light"/>
                <a:cs typeface="Calibri"/>
              </a:rPr>
              <a:t> Do the same for post image 2 </a:t>
            </a:r>
            <a:endParaRPr lang="en-GB" sz="1400">
              <a:latin typeface="Calibri Light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</a:p>
          <a:p>
            <a:r>
              <a:rPr lang="en-GB" sz="1400" dirty="0">
                <a:latin typeface="Calibri Light"/>
                <a:cs typeface="Calibri Light"/>
              </a:rPr>
              <a:t>- Download Newsletter – Getting The Balance newsletter 2 from the CYP Diabetes Network page , save it to a known location. </a:t>
            </a:r>
          </a:p>
          <a:p>
            <a:r>
              <a:rPr lang="en-GB" sz="1400" dirty="0">
                <a:latin typeface="Calibri Light"/>
                <a:cs typeface="Calibri Light"/>
              </a:rPr>
              <a:t>- Click Add File in </a:t>
            </a:r>
            <a:r>
              <a:rPr lang="en-GB" sz="1400" err="1">
                <a:latin typeface="Calibri Light"/>
                <a:cs typeface="Calibri Light"/>
              </a:rPr>
              <a:t>digibete</a:t>
            </a:r>
            <a:r>
              <a:rPr lang="en-GB" sz="1400" dirty="0">
                <a:latin typeface="Calibri Light"/>
                <a:cs typeface="Calibri Light"/>
              </a:rPr>
              <a:t> app webpage: Drag and drop the file from the location you saved it 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1400" b="1" dirty="0">
                <a:solidFill>
                  <a:srgbClr val="2F5496"/>
                </a:solidFill>
                <a:latin typeface="Calibri"/>
                <a:cs typeface="Calibri"/>
              </a:rPr>
              <a:t>DON’T FORGET TO CHANGE THE PUBLISH DATE TO THE DESIRED PUBLISH DATE </a:t>
            </a:r>
            <a:endParaRPr lang="en-GB" sz="1400" b="1" dirty="0">
              <a:solidFill>
                <a:srgbClr val="2F5496"/>
              </a:solidFill>
              <a:latin typeface="Calibri Light"/>
              <a:cs typeface="Calibr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26E573-D2F2-8040-4356-F4404C682B29}"/>
              </a:ext>
            </a:extLst>
          </p:cNvPr>
          <p:cNvSpPr txBox="1"/>
          <p:nvPr/>
        </p:nvSpPr>
        <p:spPr>
          <a:xfrm>
            <a:off x="9936144" y="2268249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2D08B-7351-DF3D-4A53-704A82526822}"/>
              </a:ext>
            </a:extLst>
          </p:cNvPr>
          <p:cNvSpPr txBox="1"/>
          <p:nvPr/>
        </p:nvSpPr>
        <p:spPr>
          <a:xfrm>
            <a:off x="10013773" y="5528955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pic>
        <p:nvPicPr>
          <p:cNvPr id="7" name="Picture 6" descr="A chart with different foods&#10;&#10;Description automatically generated">
            <a:extLst>
              <a:ext uri="{FF2B5EF4-FFF2-40B4-BE49-F238E27FC236}">
                <a16:creationId xmlns:a16="http://schemas.microsoft.com/office/drawing/2014/main" id="{8A38D24A-53E8-50E4-65B1-F8A7465C80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37186" y="2895734"/>
            <a:ext cx="5953874" cy="2748926"/>
          </a:xfrm>
          <a:prstGeom prst="rect">
            <a:avLst/>
          </a:prstGeom>
        </p:spPr>
      </p:pic>
      <p:pic>
        <p:nvPicPr>
          <p:cNvPr id="8" name="Picture 7" descr="A close-up of a guide&#10;&#10;Description automatically generated">
            <a:extLst>
              <a:ext uri="{FF2B5EF4-FFF2-40B4-BE49-F238E27FC236}">
                <a16:creationId xmlns:a16="http://schemas.microsoft.com/office/drawing/2014/main" id="{4233FD45-1735-76CF-2091-746D697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79" t="27530" r="-166" b="26721"/>
          <a:stretch/>
        </p:blipFill>
        <p:spPr>
          <a:xfrm>
            <a:off x="10013773" y="6106133"/>
            <a:ext cx="7745132" cy="14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" y="292385"/>
            <a:ext cx="18536184" cy="1746589"/>
            <a:chOff x="-5098" y="-510996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Getting the Balance – Month 3  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054FF-386F-503B-6950-E9AAC5B72F13}"/>
              </a:ext>
            </a:extLst>
          </p:cNvPr>
          <p:cNvSpPr txBox="1"/>
          <p:nvPr/>
        </p:nvSpPr>
        <p:spPr>
          <a:xfrm>
            <a:off x="426684" y="2267138"/>
            <a:ext cx="8739085" cy="63401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  Getting the Balance – Food swaps to balance energy intake </a:t>
            </a:r>
            <a:endParaRPr lang="en-GB" sz="1400">
              <a:latin typeface="Calibri Light"/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</a:p>
          <a:p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endParaRPr lang="en-GB" sz="1400" b="1" dirty="0">
              <a:solidFill>
                <a:srgbClr val="383838"/>
              </a:solidFill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Simple swaps can make a big difference, for more food swaps </a:t>
            </a:r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  <a:hlinkClick r:id="rId9"/>
              </a:rPr>
              <a:t>follow this link</a:t>
            </a:r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 </a:t>
            </a: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  <a:hlinkClick r:id="rId10"/>
              </a:rPr>
              <a:t>Click for the NHS food scanner App</a:t>
            </a:r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 which </a:t>
            </a:r>
            <a:r>
              <a:rPr lang="en-GB" sz="1400" b="1" dirty="0" err="1">
                <a:solidFill>
                  <a:srgbClr val="383838"/>
                </a:solidFill>
                <a:latin typeface="Calibri"/>
                <a:cs typeface="Calibri"/>
              </a:rPr>
              <a:t>canfind</a:t>
            </a:r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 healthier choices for next time you shop </a:t>
            </a: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Getting the balance when talking about food</a:t>
            </a:r>
            <a:endParaRPr lang="en-GB" dirty="0"/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Avoid dieting talk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Healthy bodies can be different shapes and sizes </a:t>
            </a:r>
            <a:endParaRPr lang="en-GB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Food is not "good" or "bad", try saying "everyday" or "sometimes" foods </a:t>
            </a:r>
            <a:endParaRPr lang="en-GB"/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Calibri"/>
              </a:rPr>
              <a:t>If food is a hard topic for you and meals are no longer fun or are becoming stressful, speak to your health care team for support </a:t>
            </a:r>
            <a:endParaRPr lang="en-GB"/>
          </a:p>
          <a:p>
            <a:endParaRPr lang="en-GB" sz="1400" b="1" dirty="0">
              <a:solidFill>
                <a:srgbClr val="383838"/>
              </a:solidFill>
              <a:cs typeface="Calibri"/>
            </a:endParaRPr>
          </a:p>
          <a:p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</a:rPr>
              <a:t>If you need some help with talking to your child about weight, </a:t>
            </a:r>
            <a:r>
              <a:rPr lang="en-GB" sz="1400" b="1" dirty="0">
                <a:solidFill>
                  <a:srgbClr val="383838"/>
                </a:solidFill>
                <a:latin typeface="Calibri"/>
                <a:cs typeface="Calibri"/>
                <a:hlinkClick r:id="rId11"/>
              </a:rPr>
              <a:t>follow this link</a:t>
            </a:r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endParaRPr lang="en-GB" sz="1400" b="1" dirty="0">
              <a:solidFill>
                <a:srgbClr val="383838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- Click add image: 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Right Click on the post image 1 opposite, save  picture.  Go to the Image location on your drive and drag into the list image box on the </a:t>
            </a:r>
            <a:r>
              <a:rPr lang="en-GB" sz="1400" err="1">
                <a:solidFill>
                  <a:srgbClr val="000000"/>
                </a:solidFill>
                <a:latin typeface="Calibri Light"/>
                <a:cs typeface="Calibri"/>
              </a:rPr>
              <a:t>digibete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 post page. Do the same for post image 2 </a:t>
            </a:r>
            <a:endParaRPr lang="en-GB" sz="1400">
              <a:solidFill>
                <a:srgbClr val="000000"/>
              </a:solidFill>
              <a:latin typeface="Calibri Light"/>
              <a:cs typeface="Arial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</a:p>
          <a:p>
            <a:r>
              <a:rPr lang="en-GB" sz="1400" dirty="0">
                <a:latin typeface="Calibri Light"/>
                <a:cs typeface="Calibri Light"/>
              </a:rPr>
              <a:t>- Download Newsletter – Getting The Balance newsletter 2 from the CYP Diabetes Network page , save it to a known location. </a:t>
            </a:r>
          </a:p>
          <a:p>
            <a:r>
              <a:rPr lang="en-GB" sz="1400" dirty="0">
                <a:latin typeface="Calibri Light"/>
                <a:cs typeface="Calibri Light"/>
              </a:rPr>
              <a:t>- Click Add File in </a:t>
            </a:r>
            <a:r>
              <a:rPr lang="en-GB" sz="1400" err="1">
                <a:latin typeface="Calibri Light"/>
                <a:cs typeface="Calibri Light"/>
              </a:rPr>
              <a:t>digibete</a:t>
            </a:r>
            <a:r>
              <a:rPr lang="en-GB" sz="1400" dirty="0">
                <a:latin typeface="Calibri Light"/>
                <a:cs typeface="Calibri Light"/>
              </a:rPr>
              <a:t> app webpage: Drag and drop the file from the location you saved it 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1400" b="1" dirty="0">
                <a:solidFill>
                  <a:srgbClr val="2F5496"/>
                </a:solidFill>
                <a:latin typeface="Calibri"/>
                <a:cs typeface="Calibri"/>
              </a:rPr>
              <a:t>DON’T FORGET TO CHANGE THE PUBLISH DATE TO THE DESIRED PUBLISH DATE </a:t>
            </a:r>
            <a:endParaRPr lang="en-GB" sz="1400" b="1" dirty="0">
              <a:solidFill>
                <a:srgbClr val="2F5496"/>
              </a:solidFill>
              <a:latin typeface="Calibri Light"/>
              <a:cs typeface="Calibr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26E573-D2F2-8040-4356-F4404C682B29}"/>
              </a:ext>
            </a:extLst>
          </p:cNvPr>
          <p:cNvSpPr txBox="1"/>
          <p:nvPr/>
        </p:nvSpPr>
        <p:spPr>
          <a:xfrm>
            <a:off x="9936144" y="2268249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2D08B-7351-DF3D-4A53-704A82526822}"/>
              </a:ext>
            </a:extLst>
          </p:cNvPr>
          <p:cNvSpPr txBox="1"/>
          <p:nvPr/>
        </p:nvSpPr>
        <p:spPr>
          <a:xfrm>
            <a:off x="9166155" y="6530685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pic>
        <p:nvPicPr>
          <p:cNvPr id="10" name="Picture 9" descr="A chart of food and drinks&#10;&#10;Description automatically generated">
            <a:extLst>
              <a:ext uri="{FF2B5EF4-FFF2-40B4-BE49-F238E27FC236}">
                <a16:creationId xmlns:a16="http://schemas.microsoft.com/office/drawing/2014/main" id="{D669B61F-4FFE-1418-10EF-19936E67A4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84805" y="2330485"/>
            <a:ext cx="5632806" cy="41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97334-8322-4c35-8d62-b96b5741b494" xsi:nil="true"/>
    <lcf76f155ced4ddcb4097134ff3c332f xmlns="b2e8c297-c771-4730-8c22-db13010b42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F004F0B7C0429B677C1A4126110B" ma:contentTypeVersion="15" ma:contentTypeDescription="Create a new document." ma:contentTypeScope="" ma:versionID="551b701a22123e1cbc174e80fa999fe0">
  <xsd:schema xmlns:xsd="http://www.w3.org/2001/XMLSchema" xmlns:xs="http://www.w3.org/2001/XMLSchema" xmlns:p="http://schemas.microsoft.com/office/2006/metadata/properties" xmlns:ns2="b2e8c297-c771-4730-8c22-db13010b42b5" xmlns:ns3="6a697334-8322-4c35-8d62-b96b5741b494" targetNamespace="http://schemas.microsoft.com/office/2006/metadata/properties" ma:root="true" ma:fieldsID="07c09f3e74aba69f4ad2f4d9c8be9372" ns2:_="" ns3:_="">
    <xsd:import namespace="b2e8c297-c771-4730-8c22-db13010b42b5"/>
    <xsd:import namespace="6a697334-8322-4c35-8d62-b96b5741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c297-c771-4730-8c22-db13010b4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97334-8322-4c35-8d62-b96b5741b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6df729-fd9a-44e1-a9dd-e417f1b56635}" ma:internalName="TaxCatchAll" ma:showField="CatchAllData" ma:web="6a697334-8322-4c35-8d62-b96b5741b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73B5E-01F5-4710-9EB5-DEA23778C631}">
  <ds:schemaRefs>
    <ds:schemaRef ds:uri="http://schemas.microsoft.com/office/2006/metadata/properties"/>
    <ds:schemaRef ds:uri="http://schemas.microsoft.com/office/infopath/2007/PartnerControls"/>
    <ds:schemaRef ds:uri="6a697334-8322-4c35-8d62-b96b5741b494"/>
    <ds:schemaRef ds:uri="b2e8c297-c771-4730-8c22-db13010b42b5"/>
  </ds:schemaRefs>
</ds:datastoreItem>
</file>

<file path=customXml/itemProps2.xml><?xml version="1.0" encoding="utf-8"?>
<ds:datastoreItem xmlns:ds="http://schemas.openxmlformats.org/officeDocument/2006/customXml" ds:itemID="{95876E10-D51F-4C2E-A6A8-C1D11F817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EF341-A46B-4AB1-92A6-FF32F888A483}"/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593</Words>
  <Application>Microsoft Office PowerPoint</Application>
  <PresentationFormat>Custom</PresentationFormat>
  <Paragraphs>131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Orange and Green Snowflake Christmas Newsletter</dc:title>
  <dc:creator>Paula Chinchilla</dc:creator>
  <cp:lastModifiedBy>Bahar Ghodsian</cp:lastModifiedBy>
  <cp:revision>354</cp:revision>
  <dcterms:created xsi:type="dcterms:W3CDTF">2006-08-16T00:00:00Z</dcterms:created>
  <dcterms:modified xsi:type="dcterms:W3CDTF">2024-09-12T12:46:12Z</dcterms:modified>
  <dc:identifier>DAEPF3YqSEM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0x010100250DF004F0B7C0429B677C1A4126110B</vt:lpwstr>
  </property>
  <property fmtid="{D5CDD505-2E9C-101B-9397-08002B2CF9AE}" pid="3" name="MediaServiceImageTags">
    <vt:lpwstr/>
  </property>
</Properties>
</file>