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70" r:id="rId6"/>
    <p:sldId id="297" r:id="rId7"/>
    <p:sldId id="284" r:id="rId8"/>
    <p:sldId id="283" r:id="rId9"/>
    <p:sldId id="280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82" r:id="rId20"/>
    <p:sldId id="298" r:id="rId21"/>
    <p:sldId id="285" r:id="rId22"/>
    <p:sldId id="286" r:id="rId23"/>
  </p:sldIdLst>
  <p:sldSz cx="18288000" cy="10287000"/>
  <p:notesSz cx="6858000" cy="9144000"/>
  <p:embeddedFontLst>
    <p:embeddedFont>
      <p:font typeface="Cabin SemiBold Bold" panose="020B0604020202020204" charset="0"/>
      <p:regular r:id="rId25"/>
    </p:embeddedFont>
    <p:embeddedFont>
      <p:font typeface="Cabin Sketch" panose="020B0604020202020204" charset="0"/>
      <p:regular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9F1538-287A-7C5D-D98F-AA2C451B760C}" name="CHINCHILLA, Paula (LONDON NORTH WEST UNIVERSITY HEALTHCARE NHS TRUST)" initials="CT" userId="S::paula.chinchilla_nhs.net#ext#@cmft.onmicrosoft.com::374aad1e-aa74-4e10-9dee-d5daa7466d1f" providerId="AD"/>
  <p188:author id="{B9D0D697-5208-7439-E346-12CBB158253D}" name="Henson Kate (R0A) Manchester University NHS Foundation Trust" initials="HT" userId="S::khenson@uhsm.nhs.uk::d340c5ea-a360-46e7-9971-76506f385a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2C4"/>
    <a:srgbClr val="A6FFAA"/>
    <a:srgbClr val="95E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773B2-37FA-456A-ACDD-7953512A8914}" v="435" dt="2024-09-04T08:46:09.837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son Kate (R0A) Manchester University NHS Foundation Trust" userId="S::khenson@uhsm.nhs.uk::d340c5ea-a360-46e7-9971-76506f385ad8" providerId="AD" clId="Web-{B4387DC5-DD07-4931-848D-3E0950179313}"/>
    <pc:docChg chg="modSld">
      <pc:chgData name="Henson Kate (R0A) Manchester University NHS Foundation Trust" userId="S::khenson@uhsm.nhs.uk::d340c5ea-a360-46e7-9971-76506f385ad8" providerId="AD" clId="Web-{B4387DC5-DD07-4931-848D-3E0950179313}" dt="2024-01-02T17:38:39.953" v="154" actId="20577"/>
      <pc:docMkLst>
        <pc:docMk/>
      </pc:docMkLst>
      <pc:sldChg chg="modSp">
        <pc:chgData name="Henson Kate (R0A) Manchester University NHS Foundation Trust" userId="S::khenson@uhsm.nhs.uk::d340c5ea-a360-46e7-9971-76506f385ad8" providerId="AD" clId="Web-{B4387DC5-DD07-4931-848D-3E0950179313}" dt="2024-01-02T15:08:14.509" v="47" actId="1076"/>
        <pc:sldMkLst>
          <pc:docMk/>
          <pc:sldMk cId="2180304667" sldId="270"/>
        </pc:sldMkLst>
        <pc:spChg chg="mod">
          <ac:chgData name="Henson Kate (R0A) Manchester University NHS Foundation Trust" userId="S::khenson@uhsm.nhs.uk::d340c5ea-a360-46e7-9971-76506f385ad8" providerId="AD" clId="Web-{B4387DC5-DD07-4931-848D-3E0950179313}" dt="2024-01-02T15:08:12.259" v="45" actId="20577"/>
          <ac:spMkLst>
            <pc:docMk/>
            <pc:sldMk cId="2180304667" sldId="270"/>
            <ac:spMk id="17" creationId="{2BE054FF-386F-503B-6950-E9AAC5B72F13}"/>
          </ac:spMkLst>
        </pc:spChg>
        <pc:picChg chg="mod">
          <ac:chgData name="Henson Kate (R0A) Manchester University NHS Foundation Trust" userId="S::khenson@uhsm.nhs.uk::d340c5ea-a360-46e7-9971-76506f385ad8" providerId="AD" clId="Web-{B4387DC5-DD07-4931-848D-3E0950179313}" dt="2024-01-02T15:08:13.431" v="46" actId="1076"/>
          <ac:picMkLst>
            <pc:docMk/>
            <pc:sldMk cId="2180304667" sldId="270"/>
            <ac:picMk id="18" creationId="{D27955F8-87BD-8E0B-18F0-93EC78526449}"/>
          </ac:picMkLst>
        </pc:picChg>
        <pc:picChg chg="mod">
          <ac:chgData name="Henson Kate (R0A) Manchester University NHS Foundation Trust" userId="S::khenson@uhsm.nhs.uk::d340c5ea-a360-46e7-9971-76506f385ad8" providerId="AD" clId="Web-{B4387DC5-DD07-4931-848D-3E0950179313}" dt="2024-01-02T15:08:14.509" v="47" actId="1076"/>
          <ac:picMkLst>
            <pc:docMk/>
            <pc:sldMk cId="2180304667" sldId="270"/>
            <ac:picMk id="24" creationId="{B98F0803-2A31-3AB7-1A16-B06634A0C685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B4387DC5-DD07-4931-848D-3E0950179313}" dt="2024-01-02T17:34:06.291" v="134" actId="20577"/>
        <pc:sldMkLst>
          <pc:docMk/>
          <pc:sldMk cId="1395408819" sldId="280"/>
        </pc:sldMkLst>
        <pc:spChg chg="mod">
          <ac:chgData name="Henson Kate (R0A) Manchester University NHS Foundation Trust" userId="S::khenson@uhsm.nhs.uk::d340c5ea-a360-46e7-9971-76506f385ad8" providerId="AD" clId="Web-{B4387DC5-DD07-4931-848D-3E0950179313}" dt="2024-01-02T17:34:06.291" v="134" actId="20577"/>
          <ac:spMkLst>
            <pc:docMk/>
            <pc:sldMk cId="1395408819" sldId="280"/>
            <ac:spMk id="17" creationId="{2BE054FF-386F-503B-6950-E9AAC5B72F13}"/>
          </ac:spMkLst>
        </pc:spChg>
      </pc:sldChg>
      <pc:sldChg chg="modSp">
        <pc:chgData name="Henson Kate (R0A) Manchester University NHS Foundation Trust" userId="S::khenson@uhsm.nhs.uk::d340c5ea-a360-46e7-9971-76506f385ad8" providerId="AD" clId="Web-{B4387DC5-DD07-4931-848D-3E0950179313}" dt="2024-01-02T17:34:22.041" v="142" actId="1076"/>
        <pc:sldMkLst>
          <pc:docMk/>
          <pc:sldMk cId="532707973" sldId="282"/>
        </pc:sldMkLst>
        <pc:spChg chg="mod">
          <ac:chgData name="Henson Kate (R0A) Manchester University NHS Foundation Trust" userId="S::khenson@uhsm.nhs.uk::d340c5ea-a360-46e7-9971-76506f385ad8" providerId="AD" clId="Web-{B4387DC5-DD07-4931-848D-3E0950179313}" dt="2024-01-02T17:34:16.260" v="139" actId="20577"/>
          <ac:spMkLst>
            <pc:docMk/>
            <pc:sldMk cId="532707973" sldId="282"/>
            <ac:spMk id="17" creationId="{2BE054FF-386F-503B-6950-E9AAC5B72F13}"/>
          </ac:spMkLst>
        </pc:spChg>
        <pc:picChg chg="mod">
          <ac:chgData name="Henson Kate (R0A) Manchester University NHS Foundation Trust" userId="S::khenson@uhsm.nhs.uk::d340c5ea-a360-46e7-9971-76506f385ad8" providerId="AD" clId="Web-{B4387DC5-DD07-4931-848D-3E0950179313}" dt="2024-01-02T17:34:19.728" v="141" actId="1076"/>
          <ac:picMkLst>
            <pc:docMk/>
            <pc:sldMk cId="532707973" sldId="282"/>
            <ac:picMk id="7" creationId="{675CCB5B-F9B7-DFFD-38D3-DDC25A1F6794}"/>
          </ac:picMkLst>
        </pc:picChg>
        <pc:picChg chg="mod">
          <ac:chgData name="Henson Kate (R0A) Manchester University NHS Foundation Trust" userId="S::khenson@uhsm.nhs.uk::d340c5ea-a360-46e7-9971-76506f385ad8" providerId="AD" clId="Web-{B4387DC5-DD07-4931-848D-3E0950179313}" dt="2024-01-02T17:34:22.041" v="142" actId="1076"/>
          <ac:picMkLst>
            <pc:docMk/>
            <pc:sldMk cId="532707973" sldId="282"/>
            <ac:picMk id="8" creationId="{B5A058DB-08A4-B2B0-57D0-F77E85A987A3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B4387DC5-DD07-4931-848D-3E0950179313}" dt="2024-01-02T17:31:11.412" v="86" actId="1076"/>
        <pc:sldMkLst>
          <pc:docMk/>
          <pc:sldMk cId="2014980303" sldId="283"/>
        </pc:sldMkLst>
        <pc:spChg chg="mod">
          <ac:chgData name="Henson Kate (R0A) Manchester University NHS Foundation Trust" userId="S::khenson@uhsm.nhs.uk::d340c5ea-a360-46e7-9971-76506f385ad8" providerId="AD" clId="Web-{B4387DC5-DD07-4931-848D-3E0950179313}" dt="2024-01-02T17:31:05.162" v="84" actId="20577"/>
          <ac:spMkLst>
            <pc:docMk/>
            <pc:sldMk cId="2014980303" sldId="283"/>
            <ac:spMk id="17" creationId="{2BE054FF-386F-503B-6950-E9AAC5B72F13}"/>
          </ac:spMkLst>
        </pc:spChg>
        <pc:picChg chg="mod">
          <ac:chgData name="Henson Kate (R0A) Manchester University NHS Foundation Trust" userId="S::khenson@uhsm.nhs.uk::d340c5ea-a360-46e7-9971-76506f385ad8" providerId="AD" clId="Web-{B4387DC5-DD07-4931-848D-3E0950179313}" dt="2024-01-02T17:31:10.162" v="85" actId="1076"/>
          <ac:picMkLst>
            <pc:docMk/>
            <pc:sldMk cId="2014980303" sldId="283"/>
            <ac:picMk id="18" creationId="{D27955F8-87BD-8E0B-18F0-93EC78526449}"/>
          </ac:picMkLst>
        </pc:picChg>
        <pc:picChg chg="mod">
          <ac:chgData name="Henson Kate (R0A) Manchester University NHS Foundation Trust" userId="S::khenson@uhsm.nhs.uk::d340c5ea-a360-46e7-9971-76506f385ad8" providerId="AD" clId="Web-{B4387DC5-DD07-4931-848D-3E0950179313}" dt="2024-01-02T17:31:11.412" v="86" actId="1076"/>
          <ac:picMkLst>
            <pc:docMk/>
            <pc:sldMk cId="2014980303" sldId="283"/>
            <ac:picMk id="24" creationId="{B98F0803-2A31-3AB7-1A16-B06634A0C685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B4387DC5-DD07-4931-848D-3E0950179313}" dt="2024-01-02T17:30:50.677" v="74" actId="20577"/>
        <pc:sldMkLst>
          <pc:docMk/>
          <pc:sldMk cId="2627750653" sldId="284"/>
        </pc:sldMkLst>
        <pc:spChg chg="mod">
          <ac:chgData name="Henson Kate (R0A) Manchester University NHS Foundation Trust" userId="S::khenson@uhsm.nhs.uk::d340c5ea-a360-46e7-9971-76506f385ad8" providerId="AD" clId="Web-{B4387DC5-DD07-4931-848D-3E0950179313}" dt="2024-01-02T17:30:50.677" v="74" actId="20577"/>
          <ac:spMkLst>
            <pc:docMk/>
            <pc:sldMk cId="2627750653" sldId="284"/>
            <ac:spMk id="17" creationId="{2BE054FF-386F-503B-6950-E9AAC5B72F13}"/>
          </ac:spMkLst>
        </pc:spChg>
      </pc:sldChg>
      <pc:sldChg chg="modSp">
        <pc:chgData name="Henson Kate (R0A) Manchester University NHS Foundation Trust" userId="S::khenson@uhsm.nhs.uk::d340c5ea-a360-46e7-9971-76506f385ad8" providerId="AD" clId="Web-{B4387DC5-DD07-4931-848D-3E0950179313}" dt="2024-01-02T17:34:57.245" v="151" actId="20577"/>
        <pc:sldMkLst>
          <pc:docMk/>
          <pc:sldMk cId="3324535152" sldId="285"/>
        </pc:sldMkLst>
        <pc:spChg chg="mod">
          <ac:chgData name="Henson Kate (R0A) Manchester University NHS Foundation Trust" userId="S::khenson@uhsm.nhs.uk::d340c5ea-a360-46e7-9971-76506f385ad8" providerId="AD" clId="Web-{B4387DC5-DD07-4931-848D-3E0950179313}" dt="2024-01-02T17:34:57.245" v="151" actId="20577"/>
          <ac:spMkLst>
            <pc:docMk/>
            <pc:sldMk cId="3324535152" sldId="285"/>
            <ac:spMk id="17" creationId="{2BE054FF-386F-503B-6950-E9AAC5B72F13}"/>
          </ac:spMkLst>
        </pc:spChg>
        <pc:picChg chg="mod">
          <ac:chgData name="Henson Kate (R0A) Manchester University NHS Foundation Trust" userId="S::khenson@uhsm.nhs.uk::d340c5ea-a360-46e7-9971-76506f385ad8" providerId="AD" clId="Web-{B4387DC5-DD07-4931-848D-3E0950179313}" dt="2024-01-02T15:06:07.254" v="1" actId="1076"/>
          <ac:picMkLst>
            <pc:docMk/>
            <pc:sldMk cId="3324535152" sldId="285"/>
            <ac:picMk id="7" creationId="{EDDE0908-D2E1-B81E-E1FC-EE82C40C35AF}"/>
          </ac:picMkLst>
        </pc:picChg>
        <pc:picChg chg="mod">
          <ac:chgData name="Henson Kate (R0A) Manchester University NHS Foundation Trust" userId="S::khenson@uhsm.nhs.uk::d340c5ea-a360-46e7-9971-76506f385ad8" providerId="AD" clId="Web-{B4387DC5-DD07-4931-848D-3E0950179313}" dt="2024-01-02T15:06:05.941" v="0" actId="1076"/>
          <ac:picMkLst>
            <pc:docMk/>
            <pc:sldMk cId="3324535152" sldId="285"/>
            <ac:picMk id="8" creationId="{471F47FE-C633-750E-4877-CE940D4220DC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B4387DC5-DD07-4931-848D-3E0950179313}" dt="2024-01-02T17:38:39.953" v="154" actId="20577"/>
        <pc:sldMkLst>
          <pc:docMk/>
          <pc:sldMk cId="635035438" sldId="286"/>
        </pc:sldMkLst>
        <pc:spChg chg="mod">
          <ac:chgData name="Henson Kate (R0A) Manchester University NHS Foundation Trust" userId="S::khenson@uhsm.nhs.uk::d340c5ea-a360-46e7-9971-76506f385ad8" providerId="AD" clId="Web-{B4387DC5-DD07-4931-848D-3E0950179313}" dt="2024-01-02T17:38:39.953" v="154" actId="20577"/>
          <ac:spMkLst>
            <pc:docMk/>
            <pc:sldMk cId="635035438" sldId="286"/>
            <ac:spMk id="17" creationId="{2BE054FF-386F-503B-6950-E9AAC5B72F13}"/>
          </ac:spMkLst>
        </pc:spChg>
      </pc:sldChg>
    </pc:docChg>
  </pc:docChgLst>
  <pc:docChgLst>
    <pc:chgData name="Henson Kate (R0A) Manchester University NHS Foundation Trust" userId="S::khenson@uhsm.nhs.uk::d340c5ea-a360-46e7-9971-76506f385ad8" providerId="AD" clId="Web-{21F773B2-37FA-456A-ACDD-7953512A8914}"/>
    <pc:docChg chg="addSld delSld modSld sldOrd">
      <pc:chgData name="Henson Kate (R0A) Manchester University NHS Foundation Trust" userId="S::khenson@uhsm.nhs.uk::d340c5ea-a360-46e7-9971-76506f385ad8" providerId="AD" clId="Web-{21F773B2-37FA-456A-ACDD-7953512A8914}" dt="2024-09-04T08:46:09.821" v="292" actId="20577"/>
      <pc:docMkLst>
        <pc:docMk/>
      </pc:docMkLst>
      <pc:sldChg chg="addSp delSp modSp">
        <pc:chgData name="Henson Kate (R0A) Manchester University NHS Foundation Trust" userId="S::khenson@uhsm.nhs.uk::d340c5ea-a360-46e7-9971-76506f385ad8" providerId="AD" clId="Web-{21F773B2-37FA-456A-ACDD-7953512A8914}" dt="2024-09-04T08:25:12.059" v="31" actId="1076"/>
        <pc:sldMkLst>
          <pc:docMk/>
          <pc:sldMk cId="2180304667" sldId="270"/>
        </pc:sldMkLst>
        <pc:spChg chg="mod">
          <ac:chgData name="Henson Kate (R0A) Manchester University NHS Foundation Trust" userId="S::khenson@uhsm.nhs.uk::d340c5ea-a360-46e7-9971-76506f385ad8" providerId="AD" clId="Web-{21F773B2-37FA-456A-ACDD-7953512A8914}" dt="2024-09-04T08:25:07.887" v="30" actId="20577"/>
          <ac:spMkLst>
            <pc:docMk/>
            <pc:sldMk cId="2180304667" sldId="270"/>
            <ac:spMk id="8" creationId="{4E6D3660-9CAB-D073-4063-418428225ABD}"/>
          </ac:spMkLst>
        </pc:spChg>
        <pc:spChg chg="del">
          <ac:chgData name="Henson Kate (R0A) Manchester University NHS Foundation Trust" userId="S::khenson@uhsm.nhs.uk::d340c5ea-a360-46e7-9971-76506f385ad8" providerId="AD" clId="Web-{21F773B2-37FA-456A-ACDD-7953512A8914}" dt="2024-09-04T08:19:55.521" v="19"/>
          <ac:spMkLst>
            <pc:docMk/>
            <pc:sldMk cId="2180304667" sldId="270"/>
            <ac:spMk id="25" creationId="{00000000-0000-0000-0000-000000000000}"/>
          </ac:spMkLst>
        </pc:spChg>
        <pc:picChg chg="add mod">
          <ac:chgData name="Henson Kate (R0A) Manchester University NHS Foundation Trust" userId="S::khenson@uhsm.nhs.uk::d340c5ea-a360-46e7-9971-76506f385ad8" providerId="AD" clId="Web-{21F773B2-37FA-456A-ACDD-7953512A8914}" dt="2024-09-04T08:25:12.059" v="31" actId="1076"/>
          <ac:picMkLst>
            <pc:docMk/>
            <pc:sldMk cId="2180304667" sldId="270"/>
            <ac:picMk id="7" creationId="{E0D313FC-9F01-EDBB-D5CC-962E92BDD083}"/>
          </ac:picMkLst>
        </pc:picChg>
        <pc:picChg chg="mod">
          <ac:chgData name="Henson Kate (R0A) Manchester University NHS Foundation Trust" userId="S::khenson@uhsm.nhs.uk::d340c5ea-a360-46e7-9971-76506f385ad8" providerId="AD" clId="Web-{21F773B2-37FA-456A-ACDD-7953512A8914}" dt="2024-09-04T08:23:37.120" v="25" actId="1076"/>
          <ac:picMkLst>
            <pc:docMk/>
            <pc:sldMk cId="2180304667" sldId="270"/>
            <ac:picMk id="24" creationId="{B98F0803-2A31-3AB7-1A16-B06634A0C685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21F773B2-37FA-456A-ACDD-7953512A8914}" dt="2024-09-04T08:30:57.411" v="177" actId="1076"/>
        <pc:sldMkLst>
          <pc:docMk/>
          <pc:sldMk cId="1395408819" sldId="280"/>
        </pc:sldMkLst>
        <pc:spChg chg="mod">
          <ac:chgData name="Henson Kate (R0A) Manchester University NHS Foundation Trust" userId="S::khenson@uhsm.nhs.uk::d340c5ea-a360-46e7-9971-76506f385ad8" providerId="AD" clId="Web-{21F773B2-37FA-456A-ACDD-7953512A8914}" dt="2024-09-04T08:30:56.161" v="176" actId="20577"/>
          <ac:spMkLst>
            <pc:docMk/>
            <pc:sldMk cId="1395408819" sldId="280"/>
            <ac:spMk id="17" creationId="{2BE054FF-386F-503B-6950-E9AAC5B72F13}"/>
          </ac:spMkLst>
        </pc:spChg>
        <pc:picChg chg="mod">
          <ac:chgData name="Henson Kate (R0A) Manchester University NHS Foundation Trust" userId="S::khenson@uhsm.nhs.uk::d340c5ea-a360-46e7-9971-76506f385ad8" providerId="AD" clId="Web-{21F773B2-37FA-456A-ACDD-7953512A8914}" dt="2024-09-04T08:30:57.411" v="177" actId="1076"/>
          <ac:picMkLst>
            <pc:docMk/>
            <pc:sldMk cId="1395408819" sldId="280"/>
            <ac:picMk id="20" creationId="{0598DE62-F890-4CC0-7CD6-AD046A4F0FEE}"/>
          </ac:picMkLst>
        </pc:picChg>
        <pc:picChg chg="mod">
          <ac:chgData name="Henson Kate (R0A) Manchester University NHS Foundation Trust" userId="S::khenson@uhsm.nhs.uk::d340c5ea-a360-46e7-9971-76506f385ad8" providerId="AD" clId="Web-{21F773B2-37FA-456A-ACDD-7953512A8914}" dt="2024-09-04T08:30:16.894" v="157" actId="1076"/>
          <ac:picMkLst>
            <pc:docMk/>
            <pc:sldMk cId="1395408819" sldId="280"/>
            <ac:picMk id="21" creationId="{BCCC0007-78B1-7261-4341-EA9568B0FDD5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21F773B2-37FA-456A-ACDD-7953512A8914}" dt="2024-09-04T08:29:59.097" v="156" actId="14100"/>
        <pc:sldMkLst>
          <pc:docMk/>
          <pc:sldMk cId="2014980303" sldId="283"/>
        </pc:sldMkLst>
        <pc:spChg chg="mod">
          <ac:chgData name="Henson Kate (R0A) Manchester University NHS Foundation Trust" userId="S::khenson@uhsm.nhs.uk::d340c5ea-a360-46e7-9971-76506f385ad8" providerId="AD" clId="Web-{21F773B2-37FA-456A-ACDD-7953512A8914}" dt="2024-09-04T08:29:59.097" v="156" actId="14100"/>
          <ac:spMkLst>
            <pc:docMk/>
            <pc:sldMk cId="2014980303" sldId="283"/>
            <ac:spMk id="17" creationId="{2BE054FF-386F-503B-6950-E9AAC5B72F13}"/>
          </ac:spMkLst>
        </pc:spChg>
        <pc:picChg chg="mod">
          <ac:chgData name="Henson Kate (R0A) Manchester University NHS Foundation Trust" userId="S::khenson@uhsm.nhs.uk::d340c5ea-a360-46e7-9971-76506f385ad8" providerId="AD" clId="Web-{21F773B2-37FA-456A-ACDD-7953512A8914}" dt="2024-09-04T08:29:53.784" v="154" actId="1076"/>
          <ac:picMkLst>
            <pc:docMk/>
            <pc:sldMk cId="2014980303" sldId="283"/>
            <ac:picMk id="8" creationId="{CC0465D8-ACD0-B58E-17A8-EE3397C24406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21F773B2-37FA-456A-ACDD-7953512A8914}" dt="2024-09-04T08:29:42.425" v="151" actId="20577"/>
        <pc:sldMkLst>
          <pc:docMk/>
          <pc:sldMk cId="2627750653" sldId="284"/>
        </pc:sldMkLst>
        <pc:spChg chg="mod">
          <ac:chgData name="Henson Kate (R0A) Manchester University NHS Foundation Trust" userId="S::khenson@uhsm.nhs.uk::d340c5ea-a360-46e7-9971-76506f385ad8" providerId="AD" clId="Web-{21F773B2-37FA-456A-ACDD-7953512A8914}" dt="2024-09-04T08:29:42.425" v="151" actId="20577"/>
          <ac:spMkLst>
            <pc:docMk/>
            <pc:sldMk cId="2627750653" sldId="284"/>
            <ac:spMk id="17" creationId="{2BE054FF-386F-503B-6950-E9AAC5B72F13}"/>
          </ac:spMkLst>
        </pc:spChg>
      </pc:sldChg>
      <pc:sldChg chg="modSp add del ord">
        <pc:chgData name="Henson Kate (R0A) Manchester University NHS Foundation Trust" userId="S::khenson@uhsm.nhs.uk::d340c5ea-a360-46e7-9971-76506f385ad8" providerId="AD" clId="Web-{21F773B2-37FA-456A-ACDD-7953512A8914}" dt="2024-09-04T08:46:09.821" v="292" actId="20577"/>
        <pc:sldMkLst>
          <pc:docMk/>
          <pc:sldMk cId="3324535152" sldId="285"/>
        </pc:sldMkLst>
        <pc:spChg chg="mod">
          <ac:chgData name="Henson Kate (R0A) Manchester University NHS Foundation Trust" userId="S::khenson@uhsm.nhs.uk::d340c5ea-a360-46e7-9971-76506f385ad8" providerId="AD" clId="Web-{21F773B2-37FA-456A-ACDD-7953512A8914}" dt="2024-09-04T08:46:09.821" v="292" actId="20577"/>
          <ac:spMkLst>
            <pc:docMk/>
            <pc:sldMk cId="3324535152" sldId="285"/>
            <ac:spMk id="17" creationId="{2BE054FF-386F-503B-6950-E9AAC5B72F13}"/>
          </ac:spMkLst>
        </pc:spChg>
      </pc:sldChg>
      <pc:sldChg chg="addSp delSp modSp">
        <pc:chgData name="Henson Kate (R0A) Manchester University NHS Foundation Trust" userId="S::khenson@uhsm.nhs.uk::d340c5ea-a360-46e7-9971-76506f385ad8" providerId="AD" clId="Web-{21F773B2-37FA-456A-ACDD-7953512A8914}" dt="2024-09-04T08:36:41.934" v="204" actId="1076"/>
        <pc:sldMkLst>
          <pc:docMk/>
          <pc:sldMk cId="2157053130" sldId="288"/>
        </pc:sldMkLst>
        <pc:picChg chg="add mod">
          <ac:chgData name="Henson Kate (R0A) Manchester University NHS Foundation Trust" userId="S::khenson@uhsm.nhs.uk::d340c5ea-a360-46e7-9971-76506f385ad8" providerId="AD" clId="Web-{21F773B2-37FA-456A-ACDD-7953512A8914}" dt="2024-09-04T08:36:41.934" v="204" actId="1076"/>
          <ac:picMkLst>
            <pc:docMk/>
            <pc:sldMk cId="2157053130" sldId="288"/>
            <ac:picMk id="7" creationId="{F1F27EE2-72B3-332F-1AA7-DA6374B93682}"/>
          </ac:picMkLst>
        </pc:picChg>
        <pc:picChg chg="mod modCrop">
          <ac:chgData name="Henson Kate (R0A) Manchester University NHS Foundation Trust" userId="S::khenson@uhsm.nhs.uk::d340c5ea-a360-46e7-9971-76506f385ad8" providerId="AD" clId="Web-{21F773B2-37FA-456A-ACDD-7953512A8914}" dt="2024-09-04T08:36:38.215" v="203"/>
          <ac:picMkLst>
            <pc:docMk/>
            <pc:sldMk cId="2157053130" sldId="288"/>
            <ac:picMk id="8" creationId="{4233FD45-1735-76CF-2091-746D6971E35F}"/>
          </ac:picMkLst>
        </pc:picChg>
        <pc:picChg chg="del">
          <ac:chgData name="Henson Kate (R0A) Manchester University NHS Foundation Trust" userId="S::khenson@uhsm.nhs.uk::d340c5ea-a360-46e7-9971-76506f385ad8" providerId="AD" clId="Web-{21F773B2-37FA-456A-ACDD-7953512A8914}" dt="2024-09-04T08:35:42.792" v="185"/>
          <ac:picMkLst>
            <pc:docMk/>
            <pc:sldMk cId="2157053130" sldId="288"/>
            <ac:picMk id="10" creationId="{8C9A295E-B854-3B2D-2D57-C0B8A7CD2AFF}"/>
          </ac:picMkLst>
        </pc:picChg>
      </pc:sldChg>
      <pc:sldChg chg="addSp delSp modSp">
        <pc:chgData name="Henson Kate (R0A) Manchester University NHS Foundation Trust" userId="S::khenson@uhsm.nhs.uk::d340c5ea-a360-46e7-9971-76506f385ad8" providerId="AD" clId="Web-{21F773B2-37FA-456A-ACDD-7953512A8914}" dt="2024-09-04T08:35:40.182" v="184" actId="1076"/>
        <pc:sldMkLst>
          <pc:docMk/>
          <pc:sldMk cId="3438387492" sldId="289"/>
        </pc:sldMkLst>
        <pc:picChg chg="mod">
          <ac:chgData name="Henson Kate (R0A) Manchester University NHS Foundation Trust" userId="S::khenson@uhsm.nhs.uk::d340c5ea-a360-46e7-9971-76506f385ad8" providerId="AD" clId="Web-{21F773B2-37FA-456A-ACDD-7953512A8914}" dt="2024-09-04T08:35:38.167" v="183" actId="1076"/>
          <ac:picMkLst>
            <pc:docMk/>
            <pc:sldMk cId="3438387492" sldId="289"/>
            <ac:picMk id="7" creationId="{8A38D24A-53E8-50E4-65B1-F8A7465C8077}"/>
          </ac:picMkLst>
        </pc:picChg>
        <pc:picChg chg="mod">
          <ac:chgData name="Henson Kate (R0A) Manchester University NHS Foundation Trust" userId="S::khenson@uhsm.nhs.uk::d340c5ea-a360-46e7-9971-76506f385ad8" providerId="AD" clId="Web-{21F773B2-37FA-456A-ACDD-7953512A8914}" dt="2024-09-04T08:35:35.979" v="182" actId="1076"/>
          <ac:picMkLst>
            <pc:docMk/>
            <pc:sldMk cId="3438387492" sldId="289"/>
            <ac:picMk id="8" creationId="{4233FD45-1735-76CF-2091-746D6971E35F}"/>
          </ac:picMkLst>
        </pc:picChg>
        <pc:picChg chg="add mod">
          <ac:chgData name="Henson Kate (R0A) Manchester University NHS Foundation Trust" userId="S::khenson@uhsm.nhs.uk::d340c5ea-a360-46e7-9971-76506f385ad8" providerId="AD" clId="Web-{21F773B2-37FA-456A-ACDD-7953512A8914}" dt="2024-09-04T08:35:40.182" v="184" actId="1076"/>
          <ac:picMkLst>
            <pc:docMk/>
            <pc:sldMk cId="3438387492" sldId="289"/>
            <ac:picMk id="10" creationId="{851F6E9D-DDED-EAF2-8F24-A32036BD34B6}"/>
          </ac:picMkLst>
        </pc:picChg>
        <pc:picChg chg="del">
          <ac:chgData name="Henson Kate (R0A) Manchester University NHS Foundation Trust" userId="S::khenson@uhsm.nhs.uk::d340c5ea-a360-46e7-9971-76506f385ad8" providerId="AD" clId="Web-{21F773B2-37FA-456A-ACDD-7953512A8914}" dt="2024-09-04T08:35:33.135" v="181"/>
          <ac:picMkLst>
            <pc:docMk/>
            <pc:sldMk cId="3438387492" sldId="289"/>
            <ac:picMk id="17" creationId="{3BE49C08-FFDB-1AF3-B771-C5C4CDD4AEC7}"/>
          </ac:picMkLst>
        </pc:picChg>
      </pc:sldChg>
      <pc:sldChg chg="addSp delSp modSp">
        <pc:chgData name="Henson Kate (R0A) Manchester University NHS Foundation Trust" userId="S::khenson@uhsm.nhs.uk::d340c5ea-a360-46e7-9971-76506f385ad8" providerId="AD" clId="Web-{21F773B2-37FA-456A-ACDD-7953512A8914}" dt="2024-09-04T08:37:20.982" v="211" actId="1076"/>
        <pc:sldMkLst>
          <pc:docMk/>
          <pc:sldMk cId="2764093223" sldId="290"/>
        </pc:sldMkLst>
        <pc:picChg chg="add mod">
          <ac:chgData name="Henson Kate (R0A) Manchester University NHS Foundation Trust" userId="S::khenson@uhsm.nhs.uk::d340c5ea-a360-46e7-9971-76506f385ad8" providerId="AD" clId="Web-{21F773B2-37FA-456A-ACDD-7953512A8914}" dt="2024-09-04T08:37:20.982" v="211" actId="1076"/>
          <ac:picMkLst>
            <pc:docMk/>
            <pc:sldMk cId="2764093223" sldId="290"/>
            <ac:picMk id="7" creationId="{C9E05FAF-B852-DB98-6561-5E2DF294FFDA}"/>
          </ac:picMkLst>
        </pc:picChg>
        <pc:picChg chg="mod">
          <ac:chgData name="Henson Kate (R0A) Manchester University NHS Foundation Trust" userId="S::khenson@uhsm.nhs.uk::d340c5ea-a360-46e7-9971-76506f385ad8" providerId="AD" clId="Web-{21F773B2-37FA-456A-ACDD-7953512A8914}" dt="2024-09-04T08:37:18.388" v="209" actId="1076"/>
          <ac:picMkLst>
            <pc:docMk/>
            <pc:sldMk cId="2764093223" sldId="290"/>
            <ac:picMk id="8" creationId="{4233FD45-1735-76CF-2091-746D6971E35F}"/>
          </ac:picMkLst>
        </pc:picChg>
        <pc:picChg chg="del">
          <ac:chgData name="Henson Kate (R0A) Manchester University NHS Foundation Trust" userId="S::khenson@uhsm.nhs.uk::d340c5ea-a360-46e7-9971-76506f385ad8" providerId="AD" clId="Web-{21F773B2-37FA-456A-ACDD-7953512A8914}" dt="2024-09-04T08:37:11.044" v="205"/>
          <ac:picMkLst>
            <pc:docMk/>
            <pc:sldMk cId="2764093223" sldId="290"/>
            <ac:picMk id="10" creationId="{478E6CEF-278F-14D3-1BBB-025E66116DF4}"/>
          </ac:picMkLst>
        </pc:picChg>
        <pc:picChg chg="mod">
          <ac:chgData name="Henson Kate (R0A) Manchester University NHS Foundation Trust" userId="S::khenson@uhsm.nhs.uk::d340c5ea-a360-46e7-9971-76506f385ad8" providerId="AD" clId="Web-{21F773B2-37FA-456A-ACDD-7953512A8914}" dt="2024-09-04T08:37:19.325" v="210" actId="1076"/>
          <ac:picMkLst>
            <pc:docMk/>
            <pc:sldMk cId="2764093223" sldId="290"/>
            <ac:picMk id="19" creationId="{DC78A039-0393-7713-485A-1FE393DA25C5}"/>
          </ac:picMkLst>
        </pc:picChg>
      </pc:sldChg>
      <pc:sldChg chg="addSp delSp modSp">
        <pc:chgData name="Henson Kate (R0A) Manchester University NHS Foundation Trust" userId="S::khenson@uhsm.nhs.uk::d340c5ea-a360-46e7-9971-76506f385ad8" providerId="AD" clId="Web-{21F773B2-37FA-456A-ACDD-7953512A8914}" dt="2024-09-04T08:37:58.920" v="217" actId="1076"/>
        <pc:sldMkLst>
          <pc:docMk/>
          <pc:sldMk cId="723695302" sldId="291"/>
        </pc:sldMkLst>
        <pc:spChg chg="mod">
          <ac:chgData name="Henson Kate (R0A) Manchester University NHS Foundation Trust" userId="S::khenson@uhsm.nhs.uk::d340c5ea-a360-46e7-9971-76506f385ad8" providerId="AD" clId="Web-{21F773B2-37FA-456A-ACDD-7953512A8914}" dt="2024-09-04T08:37:58.920" v="217" actId="1076"/>
          <ac:spMkLst>
            <pc:docMk/>
            <pc:sldMk cId="723695302" sldId="291"/>
            <ac:spMk id="20" creationId="{07FBCEE9-9722-F166-C5C4-B6F221B810A7}"/>
          </ac:spMkLst>
        </pc:spChg>
        <pc:picChg chg="add mod">
          <ac:chgData name="Henson Kate (R0A) Manchester University NHS Foundation Trust" userId="S::khenson@uhsm.nhs.uk::d340c5ea-a360-46e7-9971-76506f385ad8" providerId="AD" clId="Web-{21F773B2-37FA-456A-ACDD-7953512A8914}" dt="2024-09-04T08:37:46.748" v="214" actId="1076"/>
          <ac:picMkLst>
            <pc:docMk/>
            <pc:sldMk cId="723695302" sldId="291"/>
            <ac:picMk id="7" creationId="{2CA4CD2C-4164-B973-B430-020388C90481}"/>
          </ac:picMkLst>
        </pc:picChg>
        <pc:picChg chg="del">
          <ac:chgData name="Henson Kate (R0A) Manchester University NHS Foundation Trust" userId="S::khenson@uhsm.nhs.uk::d340c5ea-a360-46e7-9971-76506f385ad8" providerId="AD" clId="Web-{21F773B2-37FA-456A-ACDD-7953512A8914}" dt="2024-09-04T08:37:43.154" v="212"/>
          <ac:picMkLst>
            <pc:docMk/>
            <pc:sldMk cId="723695302" sldId="291"/>
            <ac:picMk id="17" creationId="{3DC0535D-BCBD-60A3-D8CD-4DC3C38990F1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21F773B2-37FA-456A-ACDD-7953512A8914}" dt="2024-09-04T08:38:30.358" v="218" actId="1076"/>
        <pc:sldMkLst>
          <pc:docMk/>
          <pc:sldMk cId="1553860136" sldId="292"/>
        </pc:sldMkLst>
        <pc:picChg chg="mod">
          <ac:chgData name="Henson Kate (R0A) Manchester University NHS Foundation Trust" userId="S::khenson@uhsm.nhs.uk::d340c5ea-a360-46e7-9971-76506f385ad8" providerId="AD" clId="Web-{21F773B2-37FA-456A-ACDD-7953512A8914}" dt="2024-09-04T08:38:30.358" v="218" actId="1076"/>
          <ac:picMkLst>
            <pc:docMk/>
            <pc:sldMk cId="1553860136" sldId="292"/>
            <ac:picMk id="10" creationId="{94755AD0-9543-03FC-A23F-80B8705DE8A4}"/>
          </ac:picMkLst>
        </pc:picChg>
      </pc:sldChg>
      <pc:sldChg chg="addSp delSp modSp">
        <pc:chgData name="Henson Kate (R0A) Manchester University NHS Foundation Trust" userId="S::khenson@uhsm.nhs.uk::d340c5ea-a360-46e7-9971-76506f385ad8" providerId="AD" clId="Web-{21F773B2-37FA-456A-ACDD-7953512A8914}" dt="2024-09-04T08:39:09.687" v="225" actId="14100"/>
        <pc:sldMkLst>
          <pc:docMk/>
          <pc:sldMk cId="2876494113" sldId="295"/>
        </pc:sldMkLst>
        <pc:picChg chg="add mod">
          <ac:chgData name="Henson Kate (R0A) Manchester University NHS Foundation Trust" userId="S::khenson@uhsm.nhs.uk::d340c5ea-a360-46e7-9971-76506f385ad8" providerId="AD" clId="Web-{21F773B2-37FA-456A-ACDD-7953512A8914}" dt="2024-09-04T08:39:09.687" v="225" actId="14100"/>
          <ac:picMkLst>
            <pc:docMk/>
            <pc:sldMk cId="2876494113" sldId="295"/>
            <ac:picMk id="7" creationId="{90BD3258-CBB3-34EE-5339-34DA744AD1C4}"/>
          </ac:picMkLst>
        </pc:picChg>
        <pc:picChg chg="mod">
          <ac:chgData name="Henson Kate (R0A) Manchester University NHS Foundation Trust" userId="S::khenson@uhsm.nhs.uk::d340c5ea-a360-46e7-9971-76506f385ad8" providerId="AD" clId="Web-{21F773B2-37FA-456A-ACDD-7953512A8914}" dt="2024-09-04T08:39:01.984" v="222" actId="1076"/>
          <ac:picMkLst>
            <pc:docMk/>
            <pc:sldMk cId="2876494113" sldId="295"/>
            <ac:picMk id="8" creationId="{4233FD45-1735-76CF-2091-746D6971E35F}"/>
          </ac:picMkLst>
        </pc:picChg>
        <pc:picChg chg="del">
          <ac:chgData name="Henson Kate (R0A) Manchester University NHS Foundation Trust" userId="S::khenson@uhsm.nhs.uk::d340c5ea-a360-46e7-9971-76506f385ad8" providerId="AD" clId="Web-{21F773B2-37FA-456A-ACDD-7953512A8914}" dt="2024-09-04T08:38:57.046" v="219"/>
          <ac:picMkLst>
            <pc:docMk/>
            <pc:sldMk cId="2876494113" sldId="295"/>
            <ac:picMk id="17" creationId="{A2C1EA92-5870-EE43-FA1F-874F17924702}"/>
          </ac:picMkLst>
        </pc:picChg>
        <pc:picChg chg="mod">
          <ac:chgData name="Henson Kate (R0A) Manchester University NHS Foundation Trust" userId="S::khenson@uhsm.nhs.uk::d340c5ea-a360-46e7-9971-76506f385ad8" providerId="AD" clId="Web-{21F773B2-37FA-456A-ACDD-7953512A8914}" dt="2024-09-04T08:39:05.265" v="224" actId="1076"/>
          <ac:picMkLst>
            <pc:docMk/>
            <pc:sldMk cId="2876494113" sldId="295"/>
            <ac:picMk id="19" creationId="{E01BF660-F1F4-3EB3-1757-65C8EE666837}"/>
          </ac:picMkLst>
        </pc:picChg>
      </pc:sldChg>
      <pc:sldChg chg="addSp delSp modSp">
        <pc:chgData name="Henson Kate (R0A) Manchester University NHS Foundation Trust" userId="S::khenson@uhsm.nhs.uk::d340c5ea-a360-46e7-9971-76506f385ad8" providerId="AD" clId="Web-{21F773B2-37FA-456A-ACDD-7953512A8914}" dt="2024-09-04T08:39:51.532" v="242" actId="1076"/>
        <pc:sldMkLst>
          <pc:docMk/>
          <pc:sldMk cId="2883333947" sldId="296"/>
        </pc:sldMkLst>
        <pc:spChg chg="mod">
          <ac:chgData name="Henson Kate (R0A) Manchester University NHS Foundation Trust" userId="S::khenson@uhsm.nhs.uk::d340c5ea-a360-46e7-9971-76506f385ad8" providerId="AD" clId="Web-{21F773B2-37FA-456A-ACDD-7953512A8914}" dt="2024-09-04T08:39:42.844" v="235" actId="20577"/>
          <ac:spMkLst>
            <pc:docMk/>
            <pc:sldMk cId="2883333947" sldId="296"/>
            <ac:spMk id="5" creationId="{00000000-0000-0000-0000-000000000000}"/>
          </ac:spMkLst>
        </pc:spChg>
        <pc:picChg chg="add mod">
          <ac:chgData name="Henson Kate (R0A) Manchester University NHS Foundation Trust" userId="S::khenson@uhsm.nhs.uk::d340c5ea-a360-46e7-9971-76506f385ad8" providerId="AD" clId="Web-{21F773B2-37FA-456A-ACDD-7953512A8914}" dt="2024-09-04T08:39:51.532" v="242" actId="1076"/>
          <ac:picMkLst>
            <pc:docMk/>
            <pc:sldMk cId="2883333947" sldId="296"/>
            <ac:picMk id="7" creationId="{68C2B30A-D8DA-0E6D-58DF-10ECBA2C8750}"/>
          </ac:picMkLst>
        </pc:picChg>
        <pc:picChg chg="del mod">
          <ac:chgData name="Henson Kate (R0A) Manchester University NHS Foundation Trust" userId="S::khenson@uhsm.nhs.uk::d340c5ea-a360-46e7-9971-76506f385ad8" providerId="AD" clId="Web-{21F773B2-37FA-456A-ACDD-7953512A8914}" dt="2024-09-04T08:39:49.500" v="240"/>
          <ac:picMkLst>
            <pc:docMk/>
            <pc:sldMk cId="2883333947" sldId="296"/>
            <ac:picMk id="8" creationId="{4233FD45-1735-76CF-2091-746D6971E35F}"/>
          </ac:picMkLst>
        </pc:picChg>
        <pc:picChg chg="del">
          <ac:chgData name="Henson Kate (R0A) Manchester University NHS Foundation Trust" userId="S::khenson@uhsm.nhs.uk::d340c5ea-a360-46e7-9971-76506f385ad8" providerId="AD" clId="Web-{21F773B2-37FA-456A-ACDD-7953512A8914}" dt="2024-09-04T08:39:43.516" v="236"/>
          <ac:picMkLst>
            <pc:docMk/>
            <pc:sldMk cId="2883333947" sldId="296"/>
            <ac:picMk id="10" creationId="{B48D0A03-34D1-579F-DE4B-1FC3202CDA2C}"/>
          </ac:picMkLst>
        </pc:picChg>
        <pc:picChg chg="del">
          <ac:chgData name="Henson Kate (R0A) Manchester University NHS Foundation Trust" userId="S::khenson@uhsm.nhs.uk::d340c5ea-a360-46e7-9971-76506f385ad8" providerId="AD" clId="Web-{21F773B2-37FA-456A-ACDD-7953512A8914}" dt="2024-09-04T08:39:50.250" v="241"/>
          <ac:picMkLst>
            <pc:docMk/>
            <pc:sldMk cId="2883333947" sldId="296"/>
            <ac:picMk id="19" creationId="{251EDA31-D071-3B96-BAA4-DE361D501C90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21F773B2-37FA-456A-ACDD-7953512A8914}" dt="2024-09-04T08:27:39.813" v="95" actId="14100"/>
        <pc:sldMkLst>
          <pc:docMk/>
          <pc:sldMk cId="2098173740" sldId="297"/>
        </pc:sldMkLst>
        <pc:spChg chg="mod">
          <ac:chgData name="Henson Kate (R0A) Manchester University NHS Foundation Trust" userId="S::khenson@uhsm.nhs.uk::d340c5ea-a360-46e7-9971-76506f385ad8" providerId="AD" clId="Web-{21F773B2-37FA-456A-ACDD-7953512A8914}" dt="2024-09-04T08:26:18.014" v="68" actId="1076"/>
          <ac:spMkLst>
            <pc:docMk/>
            <pc:sldMk cId="2098173740" sldId="297"/>
            <ac:spMk id="7" creationId="{246151E3-62B9-50A4-CBCF-F04B0E40D9D5}"/>
          </ac:spMkLst>
        </pc:spChg>
        <pc:spChg chg="mod">
          <ac:chgData name="Henson Kate (R0A) Manchester University NHS Foundation Trust" userId="S::khenson@uhsm.nhs.uk::d340c5ea-a360-46e7-9971-76506f385ad8" providerId="AD" clId="Web-{21F773B2-37FA-456A-ACDD-7953512A8914}" dt="2024-09-04T08:27:35.422" v="93" actId="20577"/>
          <ac:spMkLst>
            <pc:docMk/>
            <pc:sldMk cId="2098173740" sldId="297"/>
            <ac:spMk id="17" creationId="{2BE054FF-386F-503B-6950-E9AAC5B72F13}"/>
          </ac:spMkLst>
        </pc:spChg>
        <pc:picChg chg="mod">
          <ac:chgData name="Henson Kate (R0A) Manchester University NHS Foundation Trust" userId="S::khenson@uhsm.nhs.uk::d340c5ea-a360-46e7-9971-76506f385ad8" providerId="AD" clId="Web-{21F773B2-37FA-456A-ACDD-7953512A8914}" dt="2024-09-04T08:27:39.813" v="95" actId="14100"/>
          <ac:picMkLst>
            <pc:docMk/>
            <pc:sldMk cId="2098173740" sldId="297"/>
            <ac:picMk id="24" creationId="{B98F0803-2A31-3AB7-1A16-B06634A0C685}"/>
          </ac:picMkLst>
        </pc:picChg>
      </pc:sldChg>
      <pc:sldChg chg="addSp delSp modSp add replId">
        <pc:chgData name="Henson Kate (R0A) Manchester University NHS Foundation Trust" userId="S::khenson@uhsm.nhs.uk::d340c5ea-a360-46e7-9971-76506f385ad8" providerId="AD" clId="Web-{21F773B2-37FA-456A-ACDD-7953512A8914}" dt="2024-09-04T08:42:10.300" v="281" actId="1076"/>
        <pc:sldMkLst>
          <pc:docMk/>
          <pc:sldMk cId="2388334184" sldId="298"/>
        </pc:sldMkLst>
        <pc:spChg chg="mod">
          <ac:chgData name="Henson Kate (R0A) Manchester University NHS Foundation Trust" userId="S::khenson@uhsm.nhs.uk::d340c5ea-a360-46e7-9971-76506f385ad8" providerId="AD" clId="Web-{21F773B2-37FA-456A-ACDD-7953512A8914}" dt="2024-09-04T08:42:06.019" v="280" actId="20577"/>
          <ac:spMkLst>
            <pc:docMk/>
            <pc:sldMk cId="2388334184" sldId="298"/>
            <ac:spMk id="5" creationId="{00000000-0000-0000-0000-000000000000}"/>
          </ac:spMkLst>
        </pc:spChg>
        <pc:spChg chg="del">
          <ac:chgData name="Henson Kate (R0A) Manchester University NHS Foundation Trust" userId="S::khenson@uhsm.nhs.uk::d340c5ea-a360-46e7-9971-76506f385ad8" providerId="AD" clId="Web-{21F773B2-37FA-456A-ACDD-7953512A8914}" dt="2024-09-04T08:41:05.658" v="246"/>
          <ac:spMkLst>
            <pc:docMk/>
            <pc:sldMk cId="2388334184" sldId="298"/>
            <ac:spMk id="17" creationId="{2BE054FF-386F-503B-6950-E9AAC5B72F13}"/>
          </ac:spMkLst>
        </pc:spChg>
        <pc:spChg chg="del mod">
          <ac:chgData name="Henson Kate (R0A) Manchester University NHS Foundation Trust" userId="S::khenson@uhsm.nhs.uk::d340c5ea-a360-46e7-9971-76506f385ad8" providerId="AD" clId="Web-{21F773B2-37FA-456A-ACDD-7953512A8914}" dt="2024-09-04T08:41:57.144" v="276"/>
          <ac:spMkLst>
            <pc:docMk/>
            <pc:sldMk cId="2388334184" sldId="298"/>
            <ac:spMk id="25" creationId="{00000000-0000-0000-0000-000000000000}"/>
          </ac:spMkLst>
        </pc:spChg>
        <pc:picChg chg="del">
          <ac:chgData name="Henson Kate (R0A) Manchester University NHS Foundation Trust" userId="S::khenson@uhsm.nhs.uk::d340c5ea-a360-46e7-9971-76506f385ad8" providerId="AD" clId="Web-{21F773B2-37FA-456A-ACDD-7953512A8914}" dt="2024-09-04T08:41:12.205" v="250"/>
          <ac:picMkLst>
            <pc:docMk/>
            <pc:sldMk cId="2388334184" sldId="298"/>
            <ac:picMk id="7" creationId="{EDDE0908-D2E1-B81E-E1FC-EE82C40C35AF}"/>
          </ac:picMkLst>
        </pc:picChg>
        <pc:picChg chg="del">
          <ac:chgData name="Henson Kate (R0A) Manchester University NHS Foundation Trust" userId="S::khenson@uhsm.nhs.uk::d340c5ea-a360-46e7-9971-76506f385ad8" providerId="AD" clId="Web-{21F773B2-37FA-456A-ACDD-7953512A8914}" dt="2024-09-04T08:41:12.174" v="249"/>
          <ac:picMkLst>
            <pc:docMk/>
            <pc:sldMk cId="2388334184" sldId="298"/>
            <ac:picMk id="8" creationId="{471F47FE-C633-750E-4877-CE940D4220DC}"/>
          </ac:picMkLst>
        </pc:picChg>
        <pc:picChg chg="add mod">
          <ac:chgData name="Henson Kate (R0A) Manchester University NHS Foundation Trust" userId="S::khenson@uhsm.nhs.uk::d340c5ea-a360-46e7-9971-76506f385ad8" providerId="AD" clId="Web-{21F773B2-37FA-456A-ACDD-7953512A8914}" dt="2024-09-04T08:42:10.300" v="281" actId="1076"/>
          <ac:picMkLst>
            <pc:docMk/>
            <pc:sldMk cId="2388334184" sldId="298"/>
            <ac:picMk id="10" creationId="{1A79DD12-10AF-3FA9-19A7-4A3B29F4415D}"/>
          </ac:picMkLst>
        </pc:picChg>
      </pc:sldChg>
    </pc:docChg>
  </pc:docChgLst>
  <pc:docChgLst>
    <pc:chgData name="Henson Kate (R0A) Manchester University NHS Foundation Trust" userId="S::khenson@uhsm.nhs.uk::d340c5ea-a360-46e7-9971-76506f385ad8" providerId="AD" clId="Web-{E7140D3A-97E9-4B9A-A7C5-D1DA3936B1D2}"/>
    <pc:docChg chg="delSld">
      <pc:chgData name="Henson Kate (R0A) Manchester University NHS Foundation Trust" userId="S::khenson@uhsm.nhs.uk::d340c5ea-a360-46e7-9971-76506f385ad8" providerId="AD" clId="Web-{E7140D3A-97E9-4B9A-A7C5-D1DA3936B1D2}" dt="2023-12-07T17:51:08.927" v="0"/>
      <pc:docMkLst>
        <pc:docMk/>
      </pc:docMkLst>
      <pc:sldChg chg="del">
        <pc:chgData name="Henson Kate (R0A) Manchester University NHS Foundation Trust" userId="S::khenson@uhsm.nhs.uk::d340c5ea-a360-46e7-9971-76506f385ad8" providerId="AD" clId="Web-{E7140D3A-97E9-4B9A-A7C5-D1DA3936B1D2}" dt="2023-12-07T17:51:08.927" v="0"/>
        <pc:sldMkLst>
          <pc:docMk/>
          <pc:sldMk cId="1984571835" sldId="266"/>
        </pc:sldMkLst>
      </pc:sldChg>
    </pc:docChg>
  </pc:docChgLst>
  <pc:docChgLst>
    <pc:chgData name="Henson Kate (R0A) Manchester University NHS Foundation Trust" userId="S::khenson@uhsm.nhs.uk::d340c5ea-a360-46e7-9971-76506f385ad8" providerId="AD" clId="Web-{EF742D25-C357-92C2-22CC-2626F6FCE25F}"/>
    <pc:docChg chg="modSld">
      <pc:chgData name="Henson Kate (R0A) Manchester University NHS Foundation Trust" userId="S::khenson@uhsm.nhs.uk::d340c5ea-a360-46e7-9971-76506f385ad8" providerId="AD" clId="Web-{EF742D25-C357-92C2-22CC-2626F6FCE25F}" dt="2024-01-02T17:58:26.434" v="148" actId="1076"/>
      <pc:docMkLst>
        <pc:docMk/>
      </pc:docMkLst>
      <pc:sldChg chg="modSp">
        <pc:chgData name="Henson Kate (R0A) Manchester University NHS Foundation Trust" userId="S::khenson@uhsm.nhs.uk::d340c5ea-a360-46e7-9971-76506f385ad8" providerId="AD" clId="Web-{EF742D25-C357-92C2-22CC-2626F6FCE25F}" dt="2024-01-02T17:54:57.999" v="58" actId="20577"/>
        <pc:sldMkLst>
          <pc:docMk/>
          <pc:sldMk cId="3324535152" sldId="285"/>
        </pc:sldMkLst>
        <pc:spChg chg="mod">
          <ac:chgData name="Henson Kate (R0A) Manchester University NHS Foundation Trust" userId="S::khenson@uhsm.nhs.uk::d340c5ea-a360-46e7-9971-76506f385ad8" providerId="AD" clId="Web-{EF742D25-C357-92C2-22CC-2626F6FCE25F}" dt="2024-01-02T17:54:57.999" v="58" actId="20577"/>
          <ac:spMkLst>
            <pc:docMk/>
            <pc:sldMk cId="3324535152" sldId="285"/>
            <ac:spMk id="17" creationId="{2BE054FF-386F-503B-6950-E9AAC5B72F13}"/>
          </ac:spMkLst>
        </pc:spChg>
        <pc:picChg chg="mod">
          <ac:chgData name="Henson Kate (R0A) Manchester University NHS Foundation Trust" userId="S::khenson@uhsm.nhs.uk::d340c5ea-a360-46e7-9971-76506f385ad8" providerId="AD" clId="Web-{EF742D25-C357-92C2-22CC-2626F6FCE25F}" dt="2024-01-02T17:53:25.696" v="28" actId="1076"/>
          <ac:picMkLst>
            <pc:docMk/>
            <pc:sldMk cId="3324535152" sldId="285"/>
            <ac:picMk id="7" creationId="{EDDE0908-D2E1-B81E-E1FC-EE82C40C35AF}"/>
          </ac:picMkLst>
        </pc:picChg>
        <pc:picChg chg="mod ord">
          <ac:chgData name="Henson Kate (R0A) Manchester University NHS Foundation Trust" userId="S::khenson@uhsm.nhs.uk::d340c5ea-a360-46e7-9971-76506f385ad8" providerId="AD" clId="Web-{EF742D25-C357-92C2-22CC-2626F6FCE25F}" dt="2024-01-02T17:53:29.274" v="29"/>
          <ac:picMkLst>
            <pc:docMk/>
            <pc:sldMk cId="3324535152" sldId="285"/>
            <ac:picMk id="8" creationId="{471F47FE-C633-750E-4877-CE940D4220DC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EF742D25-C357-92C2-22CC-2626F6FCE25F}" dt="2024-01-02T17:58:26.434" v="148" actId="1076"/>
        <pc:sldMkLst>
          <pc:docMk/>
          <pc:sldMk cId="635035438" sldId="286"/>
        </pc:sldMkLst>
        <pc:spChg chg="mod">
          <ac:chgData name="Henson Kate (R0A) Manchester University NHS Foundation Trust" userId="S::khenson@uhsm.nhs.uk::d340c5ea-a360-46e7-9971-76506f385ad8" providerId="AD" clId="Web-{EF742D25-C357-92C2-22CC-2626F6FCE25F}" dt="2024-01-02T17:58:26.434" v="148" actId="1076"/>
          <ac:spMkLst>
            <pc:docMk/>
            <pc:sldMk cId="635035438" sldId="286"/>
            <ac:spMk id="17" creationId="{2BE054FF-386F-503B-6950-E9AAC5B72F13}"/>
          </ac:spMkLst>
        </pc:spChg>
      </pc:sldChg>
    </pc:docChg>
  </pc:docChgLst>
  <pc:docChgLst>
    <pc:chgData name="Henson Kate (R0A) Manchester University NHS Foundation Trust" userId="S::khenson@uhsm.nhs.uk::d340c5ea-a360-46e7-9971-76506f385ad8" providerId="AD" clId="Web-{F75544EB-913F-403F-9C4F-06467FF54101}"/>
    <pc:docChg chg="addSld delSld modSld">
      <pc:chgData name="Henson Kate (R0A) Manchester University NHS Foundation Trust" userId="S::khenson@uhsm.nhs.uk::d340c5ea-a360-46e7-9971-76506f385ad8" providerId="AD" clId="Web-{F75544EB-913F-403F-9C4F-06467FF54101}" dt="2023-12-07T18:24:08.962" v="612" actId="20577"/>
      <pc:docMkLst>
        <pc:docMk/>
      </pc:docMkLst>
      <pc:sldChg chg="delSp modSp">
        <pc:chgData name="Henson Kate (R0A) Manchester University NHS Foundation Trust" userId="S::khenson@uhsm.nhs.uk::d340c5ea-a360-46e7-9971-76506f385ad8" providerId="AD" clId="Web-{F75544EB-913F-403F-9C4F-06467FF54101}" dt="2023-12-07T18:11:39.706" v="176" actId="20577"/>
        <pc:sldMkLst>
          <pc:docMk/>
          <pc:sldMk cId="2180304667" sldId="270"/>
        </pc:sldMkLst>
        <pc:spChg chg="mod">
          <ac:chgData name="Henson Kate (R0A) Manchester University NHS Foundation Trust" userId="S::khenson@uhsm.nhs.uk::d340c5ea-a360-46e7-9971-76506f385ad8" providerId="AD" clId="Web-{F75544EB-913F-403F-9C4F-06467FF54101}" dt="2023-12-07T18:08:31.150" v="92" actId="20577"/>
          <ac:spMkLst>
            <pc:docMk/>
            <pc:sldMk cId="2180304667" sldId="270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F75544EB-913F-403F-9C4F-06467FF54101}" dt="2023-12-07T18:11:39.706" v="176" actId="20577"/>
          <ac:spMkLst>
            <pc:docMk/>
            <pc:sldMk cId="2180304667" sldId="270"/>
            <ac:spMk id="17" creationId="{2BE054FF-386F-503B-6950-E9AAC5B72F13}"/>
          </ac:spMkLst>
        </pc:spChg>
        <pc:spChg chg="del">
          <ac:chgData name="Henson Kate (R0A) Manchester University NHS Foundation Trust" userId="S::khenson@uhsm.nhs.uk::d340c5ea-a360-46e7-9971-76506f385ad8" providerId="AD" clId="Web-{F75544EB-913F-403F-9C4F-06467FF54101}" dt="2023-12-07T17:52:12.163" v="55"/>
          <ac:spMkLst>
            <pc:docMk/>
            <pc:sldMk cId="2180304667" sldId="270"/>
            <ac:spMk id="20" creationId="{6926E573-D2F2-8040-4356-F4404C682B29}"/>
          </ac:spMkLst>
        </pc:spChg>
        <pc:spChg chg="del">
          <ac:chgData name="Henson Kate (R0A) Manchester University NHS Foundation Trust" userId="S::khenson@uhsm.nhs.uk::d340c5ea-a360-46e7-9971-76506f385ad8" providerId="AD" clId="Web-{F75544EB-913F-403F-9C4F-06467FF54101}" dt="2023-12-07T17:52:13.429" v="56"/>
          <ac:spMkLst>
            <pc:docMk/>
            <pc:sldMk cId="2180304667" sldId="270"/>
            <ac:spMk id="22" creationId="{31E2D08B-7351-DF3D-4A53-704A82526822}"/>
          </ac:spMkLst>
        </pc:spChg>
        <pc:picChg chg="mod">
          <ac:chgData name="Henson Kate (R0A) Manchester University NHS Foundation Trust" userId="S::khenson@uhsm.nhs.uk::d340c5ea-a360-46e7-9971-76506f385ad8" providerId="AD" clId="Web-{F75544EB-913F-403F-9C4F-06467FF54101}" dt="2023-12-07T17:52:27.992" v="60" actId="1076"/>
          <ac:picMkLst>
            <pc:docMk/>
            <pc:sldMk cId="2180304667" sldId="270"/>
            <ac:picMk id="18" creationId="{D27955F8-87BD-8E0B-18F0-93EC78526449}"/>
          </ac:picMkLst>
        </pc:picChg>
        <pc:picChg chg="mod modCrop">
          <ac:chgData name="Henson Kate (R0A) Manchester University NHS Foundation Trust" userId="S::khenson@uhsm.nhs.uk::d340c5ea-a360-46e7-9971-76506f385ad8" providerId="AD" clId="Web-{F75544EB-913F-403F-9C4F-06467FF54101}" dt="2023-12-07T17:52:29.054" v="61" actId="1076"/>
          <ac:picMkLst>
            <pc:docMk/>
            <pc:sldMk cId="2180304667" sldId="270"/>
            <ac:picMk id="24" creationId="{B98F0803-2A31-3AB7-1A16-B06634A0C685}"/>
          </ac:picMkLst>
        </pc:picChg>
      </pc:sldChg>
      <pc:sldChg chg="delSp modSp">
        <pc:chgData name="Henson Kate (R0A) Manchester University NHS Foundation Trust" userId="S::khenson@uhsm.nhs.uk::d340c5ea-a360-46e7-9971-76506f385ad8" providerId="AD" clId="Web-{F75544EB-913F-403F-9C4F-06467FF54101}" dt="2023-12-07T18:17:58.147" v="458" actId="20577"/>
        <pc:sldMkLst>
          <pc:docMk/>
          <pc:sldMk cId="1395408819" sldId="280"/>
        </pc:sldMkLst>
        <pc:spChg chg="mod">
          <ac:chgData name="Henson Kate (R0A) Manchester University NHS Foundation Trust" userId="S::khenson@uhsm.nhs.uk::d340c5ea-a360-46e7-9971-76506f385ad8" providerId="AD" clId="Web-{F75544EB-913F-403F-9C4F-06467FF54101}" dt="2023-12-07T18:17:58.147" v="458" actId="20577"/>
          <ac:spMkLst>
            <pc:docMk/>
            <pc:sldMk cId="1395408819" sldId="280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F75544EB-913F-403F-9C4F-06467FF54101}" dt="2023-12-07T18:17:09.707" v="427" actId="20577"/>
          <ac:spMkLst>
            <pc:docMk/>
            <pc:sldMk cId="1395408819" sldId="280"/>
            <ac:spMk id="17" creationId="{2BE054FF-386F-503B-6950-E9AAC5B72F13}"/>
          </ac:spMkLst>
        </pc:spChg>
        <pc:spChg chg="del">
          <ac:chgData name="Henson Kate (R0A) Manchester University NHS Foundation Trust" userId="S::khenson@uhsm.nhs.uk::d340c5ea-a360-46e7-9971-76506f385ad8" providerId="AD" clId="Web-{F75544EB-913F-403F-9C4F-06467FF54101}" dt="2023-12-07T18:12:56.726" v="219"/>
          <ac:spMkLst>
            <pc:docMk/>
            <pc:sldMk cId="1395408819" sldId="280"/>
            <ac:spMk id="20" creationId="{6926E573-D2F2-8040-4356-F4404C682B29}"/>
          </ac:spMkLst>
        </pc:spChg>
        <pc:spChg chg="del">
          <ac:chgData name="Henson Kate (R0A) Manchester University NHS Foundation Trust" userId="S::khenson@uhsm.nhs.uk::d340c5ea-a360-46e7-9971-76506f385ad8" providerId="AD" clId="Web-{F75544EB-913F-403F-9C4F-06467FF54101}" dt="2023-12-07T18:12:58.148" v="220"/>
          <ac:spMkLst>
            <pc:docMk/>
            <pc:sldMk cId="1395408819" sldId="280"/>
            <ac:spMk id="22" creationId="{31E2D08B-7351-DF3D-4A53-704A82526822}"/>
          </ac:spMkLst>
        </pc:spChg>
        <pc:grpChg chg="mod">
          <ac:chgData name="Henson Kate (R0A) Manchester University NHS Foundation Trust" userId="S::khenson@uhsm.nhs.uk::d340c5ea-a360-46e7-9971-76506f385ad8" providerId="AD" clId="Web-{F75544EB-913F-403F-9C4F-06467FF54101}" dt="2023-12-07T18:14:51.185" v="290" actId="1076"/>
          <ac:grpSpMkLst>
            <pc:docMk/>
            <pc:sldMk cId="1395408819" sldId="280"/>
            <ac:grpSpMk id="2" creationId="{00000000-0000-0000-0000-000000000000}"/>
          </ac:grpSpMkLst>
        </pc:grpChg>
        <pc:picChg chg="mod">
          <ac:chgData name="Henson Kate (R0A) Manchester University NHS Foundation Trust" userId="S::khenson@uhsm.nhs.uk::d340c5ea-a360-46e7-9971-76506f385ad8" providerId="AD" clId="Web-{F75544EB-913F-403F-9C4F-06467FF54101}" dt="2023-12-07T18:17:21.161" v="433" actId="1076"/>
          <ac:picMkLst>
            <pc:docMk/>
            <pc:sldMk cId="1395408819" sldId="280"/>
            <ac:picMk id="7" creationId="{8A38D24A-53E8-50E4-65B1-F8A7465C8077}"/>
          </ac:picMkLst>
        </pc:picChg>
        <pc:picChg chg="mod">
          <ac:chgData name="Henson Kate (R0A) Manchester University NHS Foundation Trust" userId="S::khenson@uhsm.nhs.uk::d340c5ea-a360-46e7-9971-76506f385ad8" providerId="AD" clId="Web-{F75544EB-913F-403F-9C4F-06467FF54101}" dt="2023-12-07T18:17:17.082" v="430" actId="14100"/>
          <ac:picMkLst>
            <pc:docMk/>
            <pc:sldMk cId="1395408819" sldId="280"/>
            <ac:picMk id="8" creationId="{4233FD45-1735-76CF-2091-746D6971E35F}"/>
          </ac:picMkLst>
        </pc:picChg>
      </pc:sldChg>
      <pc:sldChg chg="addSp delSp modSp add del">
        <pc:chgData name="Henson Kate (R0A) Manchester University NHS Foundation Trust" userId="S::khenson@uhsm.nhs.uk::d340c5ea-a360-46e7-9971-76506f385ad8" providerId="AD" clId="Web-{F75544EB-913F-403F-9C4F-06467FF54101}" dt="2023-12-07T18:19:30.245" v="495" actId="1076"/>
        <pc:sldMkLst>
          <pc:docMk/>
          <pc:sldMk cId="532707973" sldId="282"/>
        </pc:sldMkLst>
        <pc:spChg chg="mod">
          <ac:chgData name="Henson Kate (R0A) Manchester University NHS Foundation Trust" userId="S::khenson@uhsm.nhs.uk::d340c5ea-a360-46e7-9971-76506f385ad8" providerId="AD" clId="Web-{F75544EB-913F-403F-9C4F-06467FF54101}" dt="2023-12-07T18:17:35.286" v="439" actId="20577"/>
          <ac:spMkLst>
            <pc:docMk/>
            <pc:sldMk cId="532707973" sldId="282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F75544EB-913F-403F-9C4F-06467FF54101}" dt="2023-12-07T18:18:40.493" v="486" actId="20577"/>
          <ac:spMkLst>
            <pc:docMk/>
            <pc:sldMk cId="532707973" sldId="282"/>
            <ac:spMk id="17" creationId="{2BE054FF-386F-503B-6950-E9AAC5B72F13}"/>
          </ac:spMkLst>
        </pc:spChg>
        <pc:spChg chg="del mod">
          <ac:chgData name="Henson Kate (R0A) Manchester University NHS Foundation Trust" userId="S::khenson@uhsm.nhs.uk::d340c5ea-a360-46e7-9971-76506f385ad8" providerId="AD" clId="Web-{F75544EB-913F-403F-9C4F-06467FF54101}" dt="2023-12-07T18:13:05.617" v="226"/>
          <ac:spMkLst>
            <pc:docMk/>
            <pc:sldMk cId="532707973" sldId="282"/>
            <ac:spMk id="20" creationId="{6926E573-D2F2-8040-4356-F4404C682B29}"/>
          </ac:spMkLst>
        </pc:spChg>
        <pc:spChg chg="del">
          <ac:chgData name="Henson Kate (R0A) Manchester University NHS Foundation Trust" userId="S::khenson@uhsm.nhs.uk::d340c5ea-a360-46e7-9971-76506f385ad8" providerId="AD" clId="Web-{F75544EB-913F-403F-9C4F-06467FF54101}" dt="2023-12-07T18:13:02.789" v="224"/>
          <ac:spMkLst>
            <pc:docMk/>
            <pc:sldMk cId="532707973" sldId="282"/>
            <ac:spMk id="22" creationId="{31E2D08B-7351-DF3D-4A53-704A82526822}"/>
          </ac:spMkLst>
        </pc:spChg>
        <pc:picChg chg="add mod">
          <ac:chgData name="Henson Kate (R0A) Manchester University NHS Foundation Trust" userId="S::khenson@uhsm.nhs.uk::d340c5ea-a360-46e7-9971-76506f385ad8" providerId="AD" clId="Web-{F75544EB-913F-403F-9C4F-06467FF54101}" dt="2023-12-07T18:18:56.806" v="490" actId="1076"/>
          <ac:picMkLst>
            <pc:docMk/>
            <pc:sldMk cId="532707973" sldId="282"/>
            <ac:picMk id="7" creationId="{675CCB5B-F9B7-DFFD-38D3-DDC25A1F6794}"/>
          </ac:picMkLst>
        </pc:picChg>
        <pc:picChg chg="add mod">
          <ac:chgData name="Henson Kate (R0A) Manchester University NHS Foundation Trust" userId="S::khenson@uhsm.nhs.uk::d340c5ea-a360-46e7-9971-76506f385ad8" providerId="AD" clId="Web-{F75544EB-913F-403F-9C4F-06467FF54101}" dt="2023-12-07T18:19:30.245" v="495" actId="1076"/>
          <ac:picMkLst>
            <pc:docMk/>
            <pc:sldMk cId="532707973" sldId="282"/>
            <ac:picMk id="8" creationId="{B5A058DB-08A4-B2B0-57D0-F77E85A987A3}"/>
          </ac:picMkLst>
        </pc:picChg>
        <pc:picChg chg="mod">
          <ac:chgData name="Henson Kate (R0A) Manchester University NHS Foundation Trust" userId="S::khenson@uhsm.nhs.uk::d340c5ea-a360-46e7-9971-76506f385ad8" providerId="AD" clId="Web-{F75544EB-913F-403F-9C4F-06467FF54101}" dt="2023-12-07T18:18:57.884" v="491" actId="1076"/>
          <ac:picMkLst>
            <pc:docMk/>
            <pc:sldMk cId="532707973" sldId="282"/>
            <ac:picMk id="10" creationId="{D669B61F-4FFE-1418-10EF-19936E67A438}"/>
          </ac:picMkLst>
        </pc:picChg>
      </pc:sldChg>
      <pc:sldChg chg="modSp add replId">
        <pc:chgData name="Henson Kate (R0A) Manchester University NHS Foundation Trust" userId="S::khenson@uhsm.nhs.uk::d340c5ea-a360-46e7-9971-76506f385ad8" providerId="AD" clId="Web-{F75544EB-913F-403F-9C4F-06467FF54101}" dt="2023-12-07T18:15:31.421" v="316" actId="20577"/>
        <pc:sldMkLst>
          <pc:docMk/>
          <pc:sldMk cId="2014980303" sldId="283"/>
        </pc:sldMkLst>
        <pc:spChg chg="mod">
          <ac:chgData name="Henson Kate (R0A) Manchester University NHS Foundation Trust" userId="S::khenson@uhsm.nhs.uk::d340c5ea-a360-46e7-9971-76506f385ad8" providerId="AD" clId="Web-{F75544EB-913F-403F-9C4F-06467FF54101}" dt="2023-12-07T18:13:30.649" v="240" actId="20577"/>
          <ac:spMkLst>
            <pc:docMk/>
            <pc:sldMk cId="2014980303" sldId="283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F75544EB-913F-403F-9C4F-06467FF54101}" dt="2023-12-07T18:15:31.421" v="316" actId="20577"/>
          <ac:spMkLst>
            <pc:docMk/>
            <pc:sldMk cId="2014980303" sldId="283"/>
            <ac:spMk id="17" creationId="{2BE054FF-386F-503B-6950-E9AAC5B72F13}"/>
          </ac:spMkLst>
        </pc:spChg>
      </pc:sldChg>
      <pc:sldChg chg="modSp add replId">
        <pc:chgData name="Henson Kate (R0A) Manchester University NHS Foundation Trust" userId="S::khenson@uhsm.nhs.uk::d340c5ea-a360-46e7-9971-76506f385ad8" providerId="AD" clId="Web-{F75544EB-913F-403F-9C4F-06467FF54101}" dt="2023-12-07T18:12:11.723" v="215" actId="20577"/>
        <pc:sldMkLst>
          <pc:docMk/>
          <pc:sldMk cId="2627750653" sldId="284"/>
        </pc:sldMkLst>
        <pc:spChg chg="mod">
          <ac:chgData name="Henson Kate (R0A) Manchester University NHS Foundation Trust" userId="S::khenson@uhsm.nhs.uk::d340c5ea-a360-46e7-9971-76506f385ad8" providerId="AD" clId="Web-{F75544EB-913F-403F-9C4F-06467FF54101}" dt="2023-12-07T18:12:11.723" v="215" actId="20577"/>
          <ac:spMkLst>
            <pc:docMk/>
            <pc:sldMk cId="2627750653" sldId="284"/>
            <ac:spMk id="17" creationId="{2BE054FF-386F-503B-6950-E9AAC5B72F13}"/>
          </ac:spMkLst>
        </pc:spChg>
      </pc:sldChg>
      <pc:sldChg chg="addSp delSp modSp add replId">
        <pc:chgData name="Henson Kate (R0A) Manchester University NHS Foundation Trust" userId="S::khenson@uhsm.nhs.uk::d340c5ea-a360-46e7-9971-76506f385ad8" providerId="AD" clId="Web-{F75544EB-913F-403F-9C4F-06467FF54101}" dt="2023-12-07T18:23:12.474" v="545" actId="20577"/>
        <pc:sldMkLst>
          <pc:docMk/>
          <pc:sldMk cId="3324535152" sldId="285"/>
        </pc:sldMkLst>
        <pc:spChg chg="mod">
          <ac:chgData name="Henson Kate (R0A) Manchester University NHS Foundation Trust" userId="S::khenson@uhsm.nhs.uk::d340c5ea-a360-46e7-9971-76506f385ad8" providerId="AD" clId="Web-{F75544EB-913F-403F-9C4F-06467FF54101}" dt="2023-12-07T18:18:18.679" v="480" actId="20577"/>
          <ac:spMkLst>
            <pc:docMk/>
            <pc:sldMk cId="3324535152" sldId="285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F75544EB-913F-403F-9C4F-06467FF54101}" dt="2023-12-07T18:23:12.474" v="545" actId="20577"/>
          <ac:spMkLst>
            <pc:docMk/>
            <pc:sldMk cId="3324535152" sldId="285"/>
            <ac:spMk id="17" creationId="{2BE054FF-386F-503B-6950-E9AAC5B72F13}"/>
          </ac:spMkLst>
        </pc:spChg>
        <pc:picChg chg="add mod">
          <ac:chgData name="Henson Kate (R0A) Manchester University NHS Foundation Trust" userId="S::khenson@uhsm.nhs.uk::d340c5ea-a360-46e7-9971-76506f385ad8" providerId="AD" clId="Web-{F75544EB-913F-403F-9C4F-06467FF54101}" dt="2023-12-07T18:21:28.579" v="526" actId="14100"/>
          <ac:picMkLst>
            <pc:docMk/>
            <pc:sldMk cId="3324535152" sldId="285"/>
            <ac:picMk id="7" creationId="{EDDE0908-D2E1-B81E-E1FC-EE82C40C35AF}"/>
          </ac:picMkLst>
        </pc:picChg>
        <pc:picChg chg="add mod">
          <ac:chgData name="Henson Kate (R0A) Manchester University NHS Foundation Trust" userId="S::khenson@uhsm.nhs.uk::d340c5ea-a360-46e7-9971-76506f385ad8" providerId="AD" clId="Web-{F75544EB-913F-403F-9C4F-06467FF54101}" dt="2023-12-07T18:23:07.365" v="538" actId="1076"/>
          <ac:picMkLst>
            <pc:docMk/>
            <pc:sldMk cId="3324535152" sldId="285"/>
            <ac:picMk id="8" creationId="{471F47FE-C633-750E-4877-CE940D4220DC}"/>
          </ac:picMkLst>
        </pc:picChg>
        <pc:picChg chg="del">
          <ac:chgData name="Henson Kate (R0A) Manchester University NHS Foundation Trust" userId="S::khenson@uhsm.nhs.uk::d340c5ea-a360-46e7-9971-76506f385ad8" providerId="AD" clId="Web-{F75544EB-913F-403F-9C4F-06467FF54101}" dt="2023-12-07T18:22:37.566" v="531"/>
          <ac:picMkLst>
            <pc:docMk/>
            <pc:sldMk cId="3324535152" sldId="285"/>
            <ac:picMk id="10" creationId="{D669B61F-4FFE-1418-10EF-19936E67A438}"/>
          </ac:picMkLst>
        </pc:picChg>
      </pc:sldChg>
      <pc:sldChg chg="delSp modSp add replId">
        <pc:chgData name="Henson Kate (R0A) Manchester University NHS Foundation Trust" userId="S::khenson@uhsm.nhs.uk::d340c5ea-a360-46e7-9971-76506f385ad8" providerId="AD" clId="Web-{F75544EB-913F-403F-9C4F-06467FF54101}" dt="2023-12-07T18:24:08.962" v="612" actId="20577"/>
        <pc:sldMkLst>
          <pc:docMk/>
          <pc:sldMk cId="635035438" sldId="286"/>
        </pc:sldMkLst>
        <pc:spChg chg="mod">
          <ac:chgData name="Henson Kate (R0A) Manchester University NHS Foundation Trust" userId="S::khenson@uhsm.nhs.uk::d340c5ea-a360-46e7-9971-76506f385ad8" providerId="AD" clId="Web-{F75544EB-913F-403F-9C4F-06467FF54101}" dt="2023-12-07T18:23:46.414" v="603" actId="20577"/>
          <ac:spMkLst>
            <pc:docMk/>
            <pc:sldMk cId="635035438" sldId="286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F75544EB-913F-403F-9C4F-06467FF54101}" dt="2023-12-07T18:24:08.962" v="612" actId="20577"/>
          <ac:spMkLst>
            <pc:docMk/>
            <pc:sldMk cId="635035438" sldId="286"/>
            <ac:spMk id="17" creationId="{2BE054FF-386F-503B-6950-E9AAC5B72F13}"/>
          </ac:spMkLst>
        </pc:spChg>
        <pc:picChg chg="del">
          <ac:chgData name="Henson Kate (R0A) Manchester University NHS Foundation Trust" userId="S::khenson@uhsm.nhs.uk::d340c5ea-a360-46e7-9971-76506f385ad8" providerId="AD" clId="Web-{F75544EB-913F-403F-9C4F-06467FF54101}" dt="2023-12-07T18:23:24.928" v="568"/>
          <ac:picMkLst>
            <pc:docMk/>
            <pc:sldMk cId="635035438" sldId="286"/>
            <ac:picMk id="7" creationId="{EDDE0908-D2E1-B81E-E1FC-EE82C40C35AF}"/>
          </ac:picMkLst>
        </pc:picChg>
        <pc:picChg chg="del">
          <ac:chgData name="Henson Kate (R0A) Manchester University NHS Foundation Trust" userId="S::khenson@uhsm.nhs.uk::d340c5ea-a360-46e7-9971-76506f385ad8" providerId="AD" clId="Web-{F75544EB-913F-403F-9C4F-06467FF54101}" dt="2023-12-07T18:23:24.428" v="567"/>
          <ac:picMkLst>
            <pc:docMk/>
            <pc:sldMk cId="635035438" sldId="286"/>
            <ac:picMk id="8" creationId="{471F47FE-C633-750E-4877-CE940D4220DC}"/>
          </ac:picMkLst>
        </pc:picChg>
      </pc:sldChg>
    </pc:docChg>
  </pc:docChgLst>
  <pc:docChgLst>
    <pc:chgData name="Henson Kate (R0A) Manchester University NHS Foundation Trust" userId="S::khenson@uhsm.nhs.uk::d340c5ea-a360-46e7-9971-76506f385ad8" providerId="AD" clId="Web-{5C42A700-BA21-F9E2-91B2-3745489FBA49}"/>
    <pc:docChg chg="addSld delSld modSld sldOrd">
      <pc:chgData name="Henson Kate (R0A) Manchester University NHS Foundation Trust" userId="S::khenson@uhsm.nhs.uk::d340c5ea-a360-46e7-9971-76506f385ad8" providerId="AD" clId="Web-{5C42A700-BA21-F9E2-91B2-3745489FBA49}" dt="2024-06-05T10:55:51.159" v="1156" actId="1076"/>
      <pc:docMkLst>
        <pc:docMk/>
      </pc:docMkLst>
      <pc:sldChg chg="addSp delSp modSp">
        <pc:chgData name="Henson Kate (R0A) Manchester University NHS Foundation Trust" userId="S::khenson@uhsm.nhs.uk::d340c5ea-a360-46e7-9971-76506f385ad8" providerId="AD" clId="Web-{5C42A700-BA21-F9E2-91B2-3745489FBA49}" dt="2024-06-05T10:22:31.699" v="840" actId="20577"/>
        <pc:sldMkLst>
          <pc:docMk/>
          <pc:sldMk cId="2180304667" sldId="270"/>
        </pc:sldMkLst>
        <pc:spChg chg="add del mod">
          <ac:chgData name="Henson Kate (R0A) Manchester University NHS Foundation Trust" userId="S::khenson@uhsm.nhs.uk::d340c5ea-a360-46e7-9971-76506f385ad8" providerId="AD" clId="Web-{5C42A700-BA21-F9E2-91B2-3745489FBA49}" dt="2024-06-05T10:13:56.447" v="820"/>
          <ac:spMkLst>
            <pc:docMk/>
            <pc:sldMk cId="2180304667" sldId="270"/>
            <ac:spMk id="7" creationId="{246151E3-62B9-50A4-CBCF-F04B0E40D9D5}"/>
          </ac:spMkLst>
        </pc:spChg>
        <pc:spChg chg="add mod">
          <ac:chgData name="Henson Kate (R0A) Manchester University NHS Foundation Trust" userId="S::khenson@uhsm.nhs.uk::d340c5ea-a360-46e7-9971-76506f385ad8" providerId="AD" clId="Web-{5C42A700-BA21-F9E2-91B2-3745489FBA49}" dt="2024-06-05T10:22:31.699" v="840" actId="20577"/>
          <ac:spMkLst>
            <pc:docMk/>
            <pc:sldMk cId="2180304667" sldId="270"/>
            <ac:spMk id="8" creationId="{4E6D3660-9CAB-D073-4063-418428225ABD}"/>
          </ac:spMkLst>
        </pc:spChg>
        <pc:spChg chg="del mod">
          <ac:chgData name="Henson Kate (R0A) Manchester University NHS Foundation Trust" userId="S::khenson@uhsm.nhs.uk::d340c5ea-a360-46e7-9971-76506f385ad8" providerId="AD" clId="Web-{5C42A700-BA21-F9E2-91B2-3745489FBA49}" dt="2024-06-05T10:13:54.572" v="819"/>
          <ac:spMkLst>
            <pc:docMk/>
            <pc:sldMk cId="2180304667" sldId="270"/>
            <ac:spMk id="17" creationId="{2BE054FF-386F-503B-6950-E9AAC5B72F13}"/>
          </ac:spMkLst>
        </pc:spChg>
        <pc:picChg chg="add del mod">
          <ac:chgData name="Henson Kate (R0A) Manchester University NHS Foundation Trust" userId="S::khenson@uhsm.nhs.uk::d340c5ea-a360-46e7-9971-76506f385ad8" providerId="AD" clId="Web-{5C42A700-BA21-F9E2-91B2-3745489FBA49}" dt="2024-06-05T10:20:51.255" v="830"/>
          <ac:picMkLst>
            <pc:docMk/>
            <pc:sldMk cId="2180304667" sldId="270"/>
            <ac:picMk id="10" creationId="{989FAC23-98BA-96C8-826E-76051A171C83}"/>
          </ac:picMkLst>
        </pc:picChg>
        <pc:picChg chg="mod">
          <ac:chgData name="Henson Kate (R0A) Manchester University NHS Foundation Trust" userId="S::khenson@uhsm.nhs.uk::d340c5ea-a360-46e7-9971-76506f385ad8" providerId="AD" clId="Web-{5C42A700-BA21-F9E2-91B2-3745489FBA49}" dt="2024-06-05T10:13:45.946" v="817" actId="1076"/>
          <ac:picMkLst>
            <pc:docMk/>
            <pc:sldMk cId="2180304667" sldId="270"/>
            <ac:picMk id="18" creationId="{D27955F8-87BD-8E0B-18F0-93EC78526449}"/>
          </ac:picMkLst>
        </pc:picChg>
        <pc:picChg chg="mod">
          <ac:chgData name="Henson Kate (R0A) Manchester University NHS Foundation Trust" userId="S::khenson@uhsm.nhs.uk::d340c5ea-a360-46e7-9971-76506f385ad8" providerId="AD" clId="Web-{5C42A700-BA21-F9E2-91B2-3745489FBA49}" dt="2024-06-05T10:15:31.328" v="826" actId="1076"/>
          <ac:picMkLst>
            <pc:docMk/>
            <pc:sldMk cId="2180304667" sldId="270"/>
            <ac:picMk id="24" creationId="{B98F0803-2A31-3AB7-1A16-B06634A0C685}"/>
          </ac:picMkLst>
        </pc:picChg>
      </pc:sldChg>
      <pc:sldChg chg="addSp delSp modSp">
        <pc:chgData name="Henson Kate (R0A) Manchester University NHS Foundation Trust" userId="S::khenson@uhsm.nhs.uk::d340c5ea-a360-46e7-9971-76506f385ad8" providerId="AD" clId="Web-{5C42A700-BA21-F9E2-91B2-3745489FBA49}" dt="2024-06-05T10:10:29.043" v="797" actId="1076"/>
        <pc:sldMkLst>
          <pc:docMk/>
          <pc:sldMk cId="1395408819" sldId="280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09:26:59.606" v="45" actId="1076"/>
          <ac:spMkLst>
            <pc:docMk/>
            <pc:sldMk cId="1395408819" sldId="280"/>
            <ac:spMk id="17" creationId="{2BE054FF-386F-503B-6950-E9AAC5B72F13}"/>
          </ac:spMkLst>
        </pc:spChg>
        <pc:picChg chg="del">
          <ac:chgData name="Henson Kate (R0A) Manchester University NHS Foundation Trust" userId="S::khenson@uhsm.nhs.uk::d340c5ea-a360-46e7-9971-76506f385ad8" providerId="AD" clId="Web-{5C42A700-BA21-F9E2-91B2-3745489FBA49}" dt="2024-06-05T10:03:52.845" v="767"/>
          <ac:picMkLst>
            <pc:docMk/>
            <pc:sldMk cId="1395408819" sldId="280"/>
            <ac:picMk id="7" creationId="{8A38D24A-53E8-50E4-65B1-F8A7465C8077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10:03:53.423" v="768"/>
          <ac:picMkLst>
            <pc:docMk/>
            <pc:sldMk cId="1395408819" sldId="280"/>
            <ac:picMk id="8" creationId="{4233FD45-1735-76CF-2091-746D6971E35F}"/>
          </ac:picMkLst>
        </pc:picChg>
        <pc:picChg chg="add del mod">
          <ac:chgData name="Henson Kate (R0A) Manchester University NHS Foundation Trust" userId="S::khenson@uhsm.nhs.uk::d340c5ea-a360-46e7-9971-76506f385ad8" providerId="AD" clId="Web-{5C42A700-BA21-F9E2-91B2-3745489FBA49}" dt="2024-06-05T09:26:54.293" v="44"/>
          <ac:picMkLst>
            <pc:docMk/>
            <pc:sldMk cId="1395408819" sldId="280"/>
            <ac:picMk id="18" creationId="{971DF97B-AC2D-406F-579C-A865869C2E9A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06:05.291" v="785" actId="1076"/>
          <ac:picMkLst>
            <pc:docMk/>
            <pc:sldMk cId="1395408819" sldId="280"/>
            <ac:picMk id="19" creationId="{E318AE56-30E4-1AA4-397C-803342802652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10:27.527" v="796" actId="1076"/>
          <ac:picMkLst>
            <pc:docMk/>
            <pc:sldMk cId="1395408819" sldId="280"/>
            <ac:picMk id="20" creationId="{0598DE62-F890-4CC0-7CD6-AD046A4F0FEE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10:29.043" v="797" actId="1076"/>
          <ac:picMkLst>
            <pc:docMk/>
            <pc:sldMk cId="1395408819" sldId="280"/>
            <ac:picMk id="21" creationId="{BCCC0007-78B1-7261-4341-EA9568B0FDD5}"/>
          </ac:picMkLst>
        </pc:picChg>
      </pc:sldChg>
      <pc:sldChg chg="addSp delSp modSp ord">
        <pc:chgData name="Henson Kate (R0A) Manchester University NHS Foundation Trust" userId="S::khenson@uhsm.nhs.uk::d340c5ea-a360-46e7-9971-76506f385ad8" providerId="AD" clId="Web-{5C42A700-BA21-F9E2-91B2-3745489FBA49}" dt="2024-06-05T10:11:51.032" v="816" actId="1076"/>
        <pc:sldMkLst>
          <pc:docMk/>
          <pc:sldMk cId="2014980303" sldId="283"/>
        </pc:sldMkLst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11:51.032" v="816" actId="1076"/>
          <ac:picMkLst>
            <pc:docMk/>
            <pc:sldMk cId="2014980303" sldId="283"/>
            <ac:picMk id="8" creationId="{CC0465D8-ACD0-B58E-17A8-EE3397C24406}"/>
          </ac:picMkLst>
        </pc:picChg>
        <pc:picChg chg="mod">
          <ac:chgData name="Henson Kate (R0A) Manchester University NHS Foundation Trust" userId="S::khenson@uhsm.nhs.uk::d340c5ea-a360-46e7-9971-76506f385ad8" providerId="AD" clId="Web-{5C42A700-BA21-F9E2-91B2-3745489FBA49}" dt="2024-06-05T10:01:30.963" v="759" actId="1076"/>
          <ac:picMkLst>
            <pc:docMk/>
            <pc:sldMk cId="2014980303" sldId="283"/>
            <ac:picMk id="18" creationId="{D27955F8-87BD-8E0B-18F0-93EC78526449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10:01:32.210" v="760"/>
          <ac:picMkLst>
            <pc:docMk/>
            <pc:sldMk cId="2014980303" sldId="283"/>
            <ac:picMk id="24" creationId="{B98F0803-2A31-3AB7-1A16-B06634A0C685}"/>
          </ac:picMkLst>
        </pc:picChg>
      </pc:sldChg>
      <pc:sldChg chg="addSp delSp modSp">
        <pc:chgData name="Henson Kate (R0A) Manchester University NHS Foundation Trust" userId="S::khenson@uhsm.nhs.uk::d340c5ea-a360-46e7-9971-76506f385ad8" providerId="AD" clId="Web-{5C42A700-BA21-F9E2-91B2-3745489FBA49}" dt="2024-06-05T10:01:11.585" v="756" actId="1076"/>
        <pc:sldMkLst>
          <pc:docMk/>
          <pc:sldMk cId="2627750653" sldId="284"/>
        </pc:sldMkLst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01:11.585" v="756" actId="1076"/>
          <ac:picMkLst>
            <pc:docMk/>
            <pc:sldMk cId="2627750653" sldId="284"/>
            <ac:picMk id="7" creationId="{7C4F57BF-71FD-EC51-2254-4BF147D0C8C3}"/>
          </ac:picMkLst>
        </pc:picChg>
        <pc:picChg chg="mod">
          <ac:chgData name="Henson Kate (R0A) Manchester University NHS Foundation Trust" userId="S::khenson@uhsm.nhs.uk::d340c5ea-a360-46e7-9971-76506f385ad8" providerId="AD" clId="Web-{5C42A700-BA21-F9E2-91B2-3745489FBA49}" dt="2024-06-05T09:58:33.824" v="752" actId="1076"/>
          <ac:picMkLst>
            <pc:docMk/>
            <pc:sldMk cId="2627750653" sldId="284"/>
            <ac:picMk id="18" creationId="{D27955F8-87BD-8E0B-18F0-93EC78526449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59:00.450" v="753"/>
          <ac:picMkLst>
            <pc:docMk/>
            <pc:sldMk cId="2627750653" sldId="284"/>
            <ac:picMk id="24" creationId="{B98F0803-2A31-3AB7-1A16-B06634A0C685}"/>
          </ac:picMkLst>
        </pc:picChg>
      </pc:sldChg>
      <pc:sldChg chg="modSp">
        <pc:chgData name="Henson Kate (R0A) Manchester University NHS Foundation Trust" userId="S::khenson@uhsm.nhs.uk::d340c5ea-a360-46e7-9971-76506f385ad8" providerId="AD" clId="Web-{5C42A700-BA21-F9E2-91B2-3745489FBA49}" dt="2024-06-05T10:55:51.159" v="1156" actId="1076"/>
        <pc:sldMkLst>
          <pc:docMk/>
          <pc:sldMk cId="3324535152" sldId="285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10:55:43.533" v="1154" actId="14100"/>
          <ac:spMkLst>
            <pc:docMk/>
            <pc:sldMk cId="3324535152" sldId="285"/>
            <ac:spMk id="17" creationId="{2BE054FF-386F-503B-6950-E9AAC5B72F13}"/>
          </ac:spMkLst>
        </pc:spChg>
        <pc:picChg chg="mod">
          <ac:chgData name="Henson Kate (R0A) Manchester University NHS Foundation Trust" userId="S::khenson@uhsm.nhs.uk::d340c5ea-a360-46e7-9971-76506f385ad8" providerId="AD" clId="Web-{5C42A700-BA21-F9E2-91B2-3745489FBA49}" dt="2024-06-05T10:55:51.159" v="1156" actId="1076"/>
          <ac:picMkLst>
            <pc:docMk/>
            <pc:sldMk cId="3324535152" sldId="285"/>
            <ac:picMk id="7" creationId="{EDDE0908-D2E1-B81E-E1FC-EE82C40C35AF}"/>
          </ac:picMkLst>
        </pc:picChg>
        <pc:picChg chg="mod">
          <ac:chgData name="Henson Kate (R0A) Manchester University NHS Foundation Trust" userId="S::khenson@uhsm.nhs.uk::d340c5ea-a360-46e7-9971-76506f385ad8" providerId="AD" clId="Web-{5C42A700-BA21-F9E2-91B2-3745489FBA49}" dt="2024-06-05T10:11:03.295" v="809" actId="1076"/>
          <ac:picMkLst>
            <pc:docMk/>
            <pc:sldMk cId="3324535152" sldId="285"/>
            <ac:picMk id="8" creationId="{471F47FE-C633-750E-4877-CE940D4220DC}"/>
          </ac:picMkLst>
        </pc:picChg>
      </pc:sldChg>
      <pc:sldChg chg="addSp delSp modSp add del ord replId">
        <pc:chgData name="Henson Kate (R0A) Manchester University NHS Foundation Trust" userId="S::khenson@uhsm.nhs.uk::d340c5ea-a360-46e7-9971-76506f385ad8" providerId="AD" clId="Web-{5C42A700-BA21-F9E2-91B2-3745489FBA49}" dt="2024-06-05T10:04:17.503" v="774"/>
        <pc:sldMkLst>
          <pc:docMk/>
          <pc:sldMk cId="3012801630" sldId="287"/>
        </pc:sldMkLst>
        <pc:spChg chg="del">
          <ac:chgData name="Henson Kate (R0A) Manchester University NHS Foundation Trust" userId="S::khenson@uhsm.nhs.uk::d340c5ea-a360-46e7-9971-76506f385ad8" providerId="AD" clId="Web-{5C42A700-BA21-F9E2-91B2-3745489FBA49}" dt="2024-06-05T09:18:01.096" v="28"/>
          <ac:spMkLst>
            <pc:docMk/>
            <pc:sldMk cId="3012801630" sldId="287"/>
            <ac:spMk id="7" creationId="{246151E3-62B9-50A4-CBCF-F04B0E40D9D5}"/>
          </ac:spMkLst>
        </pc:spChg>
        <pc:spChg chg="del mod">
          <ac:chgData name="Henson Kate (R0A) Manchester University NHS Foundation Trust" userId="S::khenson@uhsm.nhs.uk::d340c5ea-a360-46e7-9971-76506f385ad8" providerId="AD" clId="Web-{5C42A700-BA21-F9E2-91B2-3745489FBA49}" dt="2024-06-05T09:17:59.961" v="27"/>
          <ac:spMkLst>
            <pc:docMk/>
            <pc:sldMk cId="3012801630" sldId="287"/>
            <ac:spMk id="17" creationId="{2BE054FF-386F-503B-6950-E9AAC5B72F13}"/>
          </ac:spMkLst>
        </pc:sp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03:00.576" v="764" actId="1076"/>
          <ac:picMkLst>
            <pc:docMk/>
            <pc:sldMk cId="3012801630" sldId="287"/>
            <ac:picMk id="8" creationId="{67EEAC38-1D06-EC3F-EC11-37910C9E7500}"/>
          </ac:picMkLst>
        </pc:picChg>
        <pc:picChg chg="add del mod">
          <ac:chgData name="Henson Kate (R0A) Manchester University NHS Foundation Trust" userId="S::khenson@uhsm.nhs.uk::d340c5ea-a360-46e7-9971-76506f385ad8" providerId="AD" clId="Web-{5C42A700-BA21-F9E2-91B2-3745489FBA49}" dt="2024-06-05T10:03:01.810" v="765" actId="1076"/>
          <ac:picMkLst>
            <pc:docMk/>
            <pc:sldMk cId="3012801630" sldId="287"/>
            <ac:picMk id="18" creationId="{D27955F8-87BD-8E0B-18F0-93EC78526449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18:02.205" v="29"/>
          <ac:picMkLst>
            <pc:docMk/>
            <pc:sldMk cId="3012801630" sldId="287"/>
            <ac:picMk id="24" creationId="{B98F0803-2A31-3AB7-1A16-B06634A0C685}"/>
          </ac:picMkLst>
        </pc:picChg>
      </pc:sldChg>
      <pc:sldChg chg="addSp delSp modSp add replId modNotes">
        <pc:chgData name="Henson Kate (R0A) Manchester University NHS Foundation Trust" userId="S::khenson@uhsm.nhs.uk::d340c5ea-a360-46e7-9971-76506f385ad8" providerId="AD" clId="Web-{5C42A700-BA21-F9E2-91B2-3745489FBA49}" dt="2024-06-05T10:43:02.202" v="903"/>
        <pc:sldMkLst>
          <pc:docMk/>
          <pc:sldMk cId="2157053130" sldId="288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09:34:45.652" v="248" actId="20577"/>
          <ac:spMkLst>
            <pc:docMk/>
            <pc:sldMk cId="2157053130" sldId="288"/>
            <ac:spMk id="5" creationId="{00000000-0000-0000-0000-000000000000}"/>
          </ac:spMkLst>
        </pc:spChg>
        <pc:spChg chg="del">
          <ac:chgData name="Henson Kate (R0A) Manchester University NHS Foundation Trust" userId="S::khenson@uhsm.nhs.uk::d340c5ea-a360-46e7-9971-76506f385ad8" providerId="AD" clId="Web-{5C42A700-BA21-F9E2-91B2-3745489FBA49}" dt="2024-06-05T09:18:34.709" v="34"/>
          <ac:spMkLst>
            <pc:docMk/>
            <pc:sldMk cId="2157053130" sldId="288"/>
            <ac:spMk id="17" creationId="{2BE054FF-386F-503B-6950-E9AAC5B72F13}"/>
          </ac:spMkLst>
        </pc:spChg>
        <pc:spChg chg="add mod">
          <ac:chgData name="Henson Kate (R0A) Manchester University NHS Foundation Trust" userId="S::khenson@uhsm.nhs.uk::d340c5ea-a360-46e7-9971-76506f385ad8" providerId="AD" clId="Web-{5C42A700-BA21-F9E2-91B2-3745489FBA49}" dt="2024-06-05T10:42:14.090" v="887" actId="20577"/>
          <ac:spMkLst>
            <pc:docMk/>
            <pc:sldMk cId="2157053130" sldId="288"/>
            <ac:spMk id="18" creationId="{C19F139B-012E-8733-C227-1CA11F521ED6}"/>
          </ac:spMkLst>
        </pc:spChg>
        <pc:spChg chg="del">
          <ac:chgData name="Henson Kate (R0A) Manchester University NHS Foundation Trust" userId="S::khenson@uhsm.nhs.uk::d340c5ea-a360-46e7-9971-76506f385ad8" providerId="AD" clId="Web-{5C42A700-BA21-F9E2-91B2-3745489FBA49}" dt="2024-06-05T09:18:32.723" v="33"/>
          <ac:spMkLst>
            <pc:docMk/>
            <pc:sldMk cId="2157053130" sldId="288"/>
            <ac:spMk id="25" creationId="{00000000-0000-0000-0000-000000000000}"/>
          </ac:spMkLst>
        </pc:spChg>
        <pc:picChg chg="del">
          <ac:chgData name="Henson Kate (R0A) Manchester University NHS Foundation Trust" userId="S::khenson@uhsm.nhs.uk::d340c5ea-a360-46e7-9971-76506f385ad8" providerId="AD" clId="Web-{5C42A700-BA21-F9E2-91B2-3745489FBA49}" dt="2024-06-05T10:43:02.202" v="903"/>
          <ac:picMkLst>
            <pc:docMk/>
            <pc:sldMk cId="2157053130" sldId="288"/>
            <ac:picMk id="7" creationId="{8A38D24A-53E8-50E4-65B1-F8A7465C8077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41:50.854" v="841" actId="1076"/>
          <ac:picMkLst>
            <pc:docMk/>
            <pc:sldMk cId="2157053130" sldId="288"/>
            <ac:picMk id="10" creationId="{8C9A295E-B854-3B2D-2D57-C0B8A7CD2AFF}"/>
          </ac:picMkLst>
        </pc:picChg>
        <pc:picChg chg="add">
          <ac:chgData name="Henson Kate (R0A) Manchester University NHS Foundation Trust" userId="S::khenson@uhsm.nhs.uk::d340c5ea-a360-46e7-9971-76506f385ad8" providerId="AD" clId="Web-{5C42A700-BA21-F9E2-91B2-3745489FBA49}" dt="2024-06-05T10:42:59.780" v="902"/>
          <ac:picMkLst>
            <pc:docMk/>
            <pc:sldMk cId="2157053130" sldId="288"/>
            <ac:picMk id="20" creationId="{A8635DAE-A784-0519-5565-0FD1DD521128}"/>
          </ac:picMkLst>
        </pc:picChg>
      </pc:sldChg>
      <pc:sldChg chg="addSp delSp modSp add replId modNotes">
        <pc:chgData name="Henson Kate (R0A) Manchester University NHS Foundation Trust" userId="S::khenson@uhsm.nhs.uk::d340c5ea-a360-46e7-9971-76506f385ad8" providerId="AD" clId="Web-{5C42A700-BA21-F9E2-91B2-3745489FBA49}" dt="2024-06-05T10:42:53.889" v="901" actId="1076"/>
        <pc:sldMkLst>
          <pc:docMk/>
          <pc:sldMk cId="3438387492" sldId="289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09:34:54.761" v="252" actId="20577"/>
          <ac:spMkLst>
            <pc:docMk/>
            <pc:sldMk cId="3438387492" sldId="289"/>
            <ac:spMk id="5" creationId="{00000000-0000-0000-0000-000000000000}"/>
          </ac:spMkLst>
        </pc:spChg>
        <pc:grpChg chg="mod">
          <ac:chgData name="Henson Kate (R0A) Manchester University NHS Foundation Trust" userId="S::khenson@uhsm.nhs.uk::d340c5ea-a360-46e7-9971-76506f385ad8" providerId="AD" clId="Web-{5C42A700-BA21-F9E2-91B2-3745489FBA49}" dt="2024-06-05T10:42:25.465" v="891" actId="1076"/>
          <ac:grpSpMkLst>
            <pc:docMk/>
            <pc:sldMk cId="3438387492" sldId="289"/>
            <ac:grpSpMk id="4" creationId="{00000000-0000-0000-0000-000000000000}"/>
          </ac:grpSpMkLst>
        </pc:grpChg>
        <pc:picChg chg="mod modCrop">
          <ac:chgData name="Henson Kate (R0A) Manchester University NHS Foundation Trust" userId="S::khenson@uhsm.nhs.uk::d340c5ea-a360-46e7-9971-76506f385ad8" providerId="AD" clId="Web-{5C42A700-BA21-F9E2-91B2-3745489FBA49}" dt="2024-06-05T10:42:42.685" v="897"/>
          <ac:picMkLst>
            <pc:docMk/>
            <pc:sldMk cId="3438387492" sldId="289"/>
            <ac:picMk id="7" creationId="{8A38D24A-53E8-50E4-65B1-F8A7465C8077}"/>
          </ac:picMkLst>
        </pc:picChg>
        <pc:picChg chg="mod modCrop">
          <ac:chgData name="Henson Kate (R0A) Manchester University NHS Foundation Trust" userId="S::khenson@uhsm.nhs.uk::d340c5ea-a360-46e7-9971-76506f385ad8" providerId="AD" clId="Web-{5C42A700-BA21-F9E2-91B2-3745489FBA49}" dt="2024-06-05T10:42:53.889" v="901" actId="1076"/>
          <ac:picMkLst>
            <pc:docMk/>
            <pc:sldMk cId="3438387492" sldId="289"/>
            <ac:picMk id="8" creationId="{4233FD45-1735-76CF-2091-746D6971E35F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29:37.553" v="145"/>
          <ac:picMkLst>
            <pc:docMk/>
            <pc:sldMk cId="3438387492" sldId="289"/>
            <ac:picMk id="10" creationId="{8C9A295E-B854-3B2D-2D57-C0B8A7CD2AFF}"/>
          </ac:picMkLst>
        </pc:picChg>
        <pc:picChg chg="add mod ord">
          <ac:chgData name="Henson Kate (R0A) Manchester University NHS Foundation Trust" userId="S::khenson@uhsm.nhs.uk::d340c5ea-a360-46e7-9971-76506f385ad8" providerId="AD" clId="Web-{5C42A700-BA21-F9E2-91B2-3745489FBA49}" dt="2024-06-05T10:42:28.122" v="892" actId="1076"/>
          <ac:picMkLst>
            <pc:docMk/>
            <pc:sldMk cId="3438387492" sldId="289"/>
            <ac:picMk id="17" creationId="{3BE49C08-FFDB-1AF3-B771-C5C4CDD4AEC7}"/>
          </ac:picMkLst>
        </pc:picChg>
      </pc:sldChg>
      <pc:sldChg chg="new del">
        <pc:chgData name="Henson Kate (R0A) Manchester University NHS Foundation Trust" userId="S::khenson@uhsm.nhs.uk::d340c5ea-a360-46e7-9971-76506f385ad8" providerId="AD" clId="Web-{5C42A700-BA21-F9E2-91B2-3745489FBA49}" dt="2024-06-05T09:34:13.243" v="244"/>
        <pc:sldMkLst>
          <pc:docMk/>
          <pc:sldMk cId="1878971085" sldId="290"/>
        </pc:sldMkLst>
      </pc:sldChg>
      <pc:sldChg chg="addSp delSp modSp add replId modNotes">
        <pc:chgData name="Henson Kate (R0A) Manchester University NHS Foundation Trust" userId="S::khenson@uhsm.nhs.uk::d340c5ea-a360-46e7-9971-76506f385ad8" providerId="AD" clId="Web-{5C42A700-BA21-F9E2-91B2-3745489FBA49}" dt="2024-06-05T10:50:37.623" v="957"/>
        <pc:sldMkLst>
          <pc:docMk/>
          <pc:sldMk cId="2764093223" sldId="290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09:35:12.106" v="262" actId="20577"/>
          <ac:spMkLst>
            <pc:docMk/>
            <pc:sldMk cId="2764093223" sldId="290"/>
            <ac:spMk id="5" creationId="{00000000-0000-0000-0000-000000000000}"/>
          </ac:spMkLst>
        </pc:spChg>
        <pc:picChg chg="del">
          <ac:chgData name="Henson Kate (R0A) Manchester University NHS Foundation Trust" userId="S::khenson@uhsm.nhs.uk::d340c5ea-a360-46e7-9971-76506f385ad8" providerId="AD" clId="Web-{5C42A700-BA21-F9E2-91B2-3745489FBA49}" dt="2024-06-05T10:43:04.374" v="904"/>
          <ac:picMkLst>
            <pc:docMk/>
            <pc:sldMk cId="2764093223" sldId="290"/>
            <ac:picMk id="7" creationId="{8A38D24A-53E8-50E4-65B1-F8A7465C8077}"/>
          </ac:picMkLst>
        </pc:picChg>
        <pc:picChg chg="mod ord modCrop">
          <ac:chgData name="Henson Kate (R0A) Manchester University NHS Foundation Trust" userId="S::khenson@uhsm.nhs.uk::d340c5ea-a360-46e7-9971-76506f385ad8" providerId="AD" clId="Web-{5C42A700-BA21-F9E2-91B2-3745489FBA49}" dt="2024-06-05T10:50:03.152" v="955"/>
          <ac:picMkLst>
            <pc:docMk/>
            <pc:sldMk cId="2764093223" sldId="290"/>
            <ac:picMk id="8" creationId="{4233FD45-1735-76CF-2091-746D6971E35F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47:23.532" v="946" actId="14100"/>
          <ac:picMkLst>
            <pc:docMk/>
            <pc:sldMk cId="2764093223" sldId="290"/>
            <ac:picMk id="10" creationId="{478E6CEF-278F-14D3-1BBB-025E66116DF4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35:14.028" v="263"/>
          <ac:picMkLst>
            <pc:docMk/>
            <pc:sldMk cId="2764093223" sldId="290"/>
            <ac:picMk id="17" creationId="{3BE49C08-FFDB-1AF3-B771-C5C4CDD4AEC7}"/>
          </ac:picMkLst>
        </pc:picChg>
        <pc:picChg chg="add mod modCrop">
          <ac:chgData name="Henson Kate (R0A) Manchester University NHS Foundation Trust" userId="S::khenson@uhsm.nhs.uk::d340c5ea-a360-46e7-9971-76506f385ad8" providerId="AD" clId="Web-{5C42A700-BA21-F9E2-91B2-3745489FBA49}" dt="2024-06-05T10:50:37.623" v="957"/>
          <ac:picMkLst>
            <pc:docMk/>
            <pc:sldMk cId="2764093223" sldId="290"/>
            <ac:picMk id="19" creationId="{DC78A039-0393-7713-485A-1FE393DA25C5}"/>
          </ac:picMkLst>
        </pc:picChg>
      </pc:sldChg>
      <pc:sldChg chg="addSp delSp modSp add replId modNotes">
        <pc:chgData name="Henson Kate (R0A) Manchester University NHS Foundation Trust" userId="S::khenson@uhsm.nhs.uk::d340c5ea-a360-46e7-9971-76506f385ad8" providerId="AD" clId="Web-{5C42A700-BA21-F9E2-91B2-3745489FBA49}" dt="2024-06-05T10:55:20.954" v="1151" actId="1076"/>
        <pc:sldMkLst>
          <pc:docMk/>
          <pc:sldMk cId="723695302" sldId="291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09:37:37.727" v="380" actId="20577"/>
          <ac:spMkLst>
            <pc:docMk/>
            <pc:sldMk cId="723695302" sldId="291"/>
            <ac:spMk id="5" creationId="{00000000-0000-0000-0000-000000000000}"/>
          </ac:spMkLst>
        </pc:spChg>
        <pc:spChg chg="add mod">
          <ac:chgData name="Henson Kate (R0A) Manchester University NHS Foundation Trust" userId="S::khenson@uhsm.nhs.uk::d340c5ea-a360-46e7-9971-76506f385ad8" providerId="AD" clId="Web-{5C42A700-BA21-F9E2-91B2-3745489FBA49}" dt="2024-06-05T10:55:20.954" v="1151" actId="1076"/>
          <ac:spMkLst>
            <pc:docMk/>
            <pc:sldMk cId="723695302" sldId="291"/>
            <ac:spMk id="20" creationId="{07FBCEE9-9722-F166-C5C4-B6F221B810A7}"/>
          </ac:spMkLst>
        </pc:spChg>
        <pc:picChg chg="del mod">
          <ac:chgData name="Henson Kate (R0A) Manchester University NHS Foundation Trust" userId="S::khenson@uhsm.nhs.uk::d340c5ea-a360-46e7-9971-76506f385ad8" providerId="AD" clId="Web-{5C42A700-BA21-F9E2-91B2-3745489FBA49}" dt="2024-06-05T10:43:07.359" v="906"/>
          <ac:picMkLst>
            <pc:docMk/>
            <pc:sldMk cId="723695302" sldId="291"/>
            <ac:picMk id="7" creationId="{8A38D24A-53E8-50E4-65B1-F8A7465C8077}"/>
          </ac:picMkLst>
        </pc:picChg>
        <pc:picChg chg="del mod modCrop">
          <ac:chgData name="Henson Kate (R0A) Manchester University NHS Foundation Trust" userId="S::khenson@uhsm.nhs.uk::d340c5ea-a360-46e7-9971-76506f385ad8" providerId="AD" clId="Web-{5C42A700-BA21-F9E2-91B2-3745489FBA49}" dt="2024-06-05T10:51:08" v="968"/>
          <ac:picMkLst>
            <pc:docMk/>
            <pc:sldMk cId="723695302" sldId="291"/>
            <ac:picMk id="8" creationId="{4233FD45-1735-76CF-2091-746D6971E35F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37:42.571" v="381"/>
          <ac:picMkLst>
            <pc:docMk/>
            <pc:sldMk cId="723695302" sldId="291"/>
            <ac:picMk id="10" creationId="{478E6CEF-278F-14D3-1BBB-025E66116DF4}"/>
          </ac:picMkLst>
        </pc:picChg>
        <pc:picChg chg="add mod modCrop">
          <ac:chgData name="Henson Kate (R0A) Manchester University NHS Foundation Trust" userId="S::khenson@uhsm.nhs.uk::d340c5ea-a360-46e7-9971-76506f385ad8" providerId="AD" clId="Web-{5C42A700-BA21-F9E2-91B2-3745489FBA49}" dt="2024-06-05T10:54:31.232" v="1090" actId="1076"/>
          <ac:picMkLst>
            <pc:docMk/>
            <pc:sldMk cId="723695302" sldId="291"/>
            <ac:picMk id="17" creationId="{3DC0535D-BCBD-60A3-D8CD-4DC3C38990F1}"/>
          </ac:picMkLst>
        </pc:picChg>
        <pc:picChg chg="add del mod">
          <ac:chgData name="Henson Kate (R0A) Manchester University NHS Foundation Trust" userId="S::khenson@uhsm.nhs.uk::d340c5ea-a360-46e7-9971-76506f385ad8" providerId="AD" clId="Web-{5C42A700-BA21-F9E2-91B2-3745489FBA49}" dt="2024-06-05T10:51:05.687" v="967"/>
          <ac:picMkLst>
            <pc:docMk/>
            <pc:sldMk cId="723695302" sldId="291"/>
            <ac:picMk id="19" creationId="{1E61335C-4B12-EC22-F8F1-EAB87228DE4F}"/>
          </ac:picMkLst>
        </pc:picChg>
      </pc:sldChg>
      <pc:sldChg chg="addSp delSp modSp add replId modNotes">
        <pc:chgData name="Henson Kate (R0A) Manchester University NHS Foundation Trust" userId="S::khenson@uhsm.nhs.uk::d340c5ea-a360-46e7-9971-76506f385ad8" providerId="AD" clId="Web-{5C42A700-BA21-F9E2-91B2-3745489FBA49}" dt="2024-06-05T10:50:45.561" v="959"/>
        <pc:sldMkLst>
          <pc:docMk/>
          <pc:sldMk cId="1553860136" sldId="292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09:38:53.653" v="405" actId="20577"/>
          <ac:spMkLst>
            <pc:docMk/>
            <pc:sldMk cId="1553860136" sldId="292"/>
            <ac:spMk id="5" creationId="{00000000-0000-0000-0000-000000000000}"/>
          </ac:spMkLst>
        </pc:spChg>
        <pc:picChg chg="del mod ord">
          <ac:chgData name="Henson Kate (R0A) Manchester University NHS Foundation Trust" userId="S::khenson@uhsm.nhs.uk::d340c5ea-a360-46e7-9971-76506f385ad8" providerId="AD" clId="Web-{5C42A700-BA21-F9E2-91B2-3745489FBA49}" dt="2024-06-05T10:43:13.453" v="909"/>
          <ac:picMkLst>
            <pc:docMk/>
            <pc:sldMk cId="1553860136" sldId="292"/>
            <ac:picMk id="7" creationId="{8A38D24A-53E8-50E4-65B1-F8A7465C8077}"/>
          </ac:picMkLst>
        </pc:picChg>
        <pc:picChg chg="mod modCrop">
          <ac:chgData name="Henson Kate (R0A) Manchester University NHS Foundation Trust" userId="S::khenson@uhsm.nhs.uk::d340c5ea-a360-46e7-9971-76506f385ad8" providerId="AD" clId="Web-{5C42A700-BA21-F9E2-91B2-3745489FBA49}" dt="2024-06-05T10:50:45.561" v="959"/>
          <ac:picMkLst>
            <pc:docMk/>
            <pc:sldMk cId="1553860136" sldId="292"/>
            <ac:picMk id="8" creationId="{4233FD45-1735-76CF-2091-746D6971E35F}"/>
          </ac:picMkLst>
        </pc:picChg>
        <pc:picChg chg="add mod ord">
          <ac:chgData name="Henson Kate (R0A) Manchester University NHS Foundation Trust" userId="S::khenson@uhsm.nhs.uk::d340c5ea-a360-46e7-9971-76506f385ad8" providerId="AD" clId="Web-{5C42A700-BA21-F9E2-91B2-3745489FBA49}" dt="2024-06-05T10:47:10.798" v="940" actId="1076"/>
          <ac:picMkLst>
            <pc:docMk/>
            <pc:sldMk cId="1553860136" sldId="292"/>
            <ac:picMk id="10" creationId="{94755AD0-9543-03FC-A23F-80B8705DE8A4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38:55.763" v="406"/>
          <ac:picMkLst>
            <pc:docMk/>
            <pc:sldMk cId="1553860136" sldId="292"/>
            <ac:picMk id="17" creationId="{3DC0535D-BCBD-60A3-D8CD-4DC3C38990F1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47:12.125" v="941" actId="1076"/>
          <ac:picMkLst>
            <pc:docMk/>
            <pc:sldMk cId="1553860136" sldId="292"/>
            <ac:picMk id="19" creationId="{8C936846-0222-5C8E-F885-8A278BC4C44F}"/>
          </ac:picMkLst>
        </pc:picChg>
      </pc:sldChg>
      <pc:sldChg chg="addSp delSp modSp add del replId modNotes">
        <pc:chgData name="Henson Kate (R0A) Manchester University NHS Foundation Trust" userId="S::khenson@uhsm.nhs.uk::d340c5ea-a360-46e7-9971-76506f385ad8" providerId="AD" clId="Web-{5C42A700-BA21-F9E2-91B2-3745489FBA49}" dt="2024-06-05T10:47:02.640" v="937"/>
        <pc:sldMkLst>
          <pc:docMk/>
          <pc:sldMk cId="2840892269" sldId="293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09:40:45.098" v="496" actId="20577"/>
          <ac:spMkLst>
            <pc:docMk/>
            <pc:sldMk cId="2840892269" sldId="293"/>
            <ac:spMk id="5" creationId="{00000000-0000-0000-0000-000000000000}"/>
          </ac:spMkLst>
        </pc:spChg>
        <pc:picChg chg="del mod">
          <ac:chgData name="Henson Kate (R0A) Manchester University NHS Foundation Trust" userId="S::khenson@uhsm.nhs.uk::d340c5ea-a360-46e7-9971-76506f385ad8" providerId="AD" clId="Web-{5C42A700-BA21-F9E2-91B2-3745489FBA49}" dt="2024-06-05T10:44:05.409" v="912"/>
          <ac:picMkLst>
            <pc:docMk/>
            <pc:sldMk cId="2840892269" sldId="293"/>
            <ac:picMk id="7" creationId="{8A38D24A-53E8-50E4-65B1-F8A7465C8077}"/>
          </ac:picMkLst>
        </pc:picChg>
        <pc:picChg chg="mod modCrop">
          <ac:chgData name="Henson Kate (R0A) Manchester University NHS Foundation Trust" userId="S::khenson@uhsm.nhs.uk::d340c5ea-a360-46e7-9971-76506f385ad8" providerId="AD" clId="Web-{5C42A700-BA21-F9E2-91B2-3745489FBA49}" dt="2024-06-05T10:47:02.640" v="937"/>
          <ac:picMkLst>
            <pc:docMk/>
            <pc:sldMk cId="2840892269" sldId="293"/>
            <ac:picMk id="8" creationId="{4233FD45-1735-76CF-2091-746D6971E35F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40:45.848" v="497"/>
          <ac:picMkLst>
            <pc:docMk/>
            <pc:sldMk cId="2840892269" sldId="293"/>
            <ac:picMk id="10" creationId="{94755AD0-9543-03FC-A23F-80B8705DE8A4}"/>
          </ac:picMkLst>
        </pc:picChg>
        <pc:picChg chg="add mod ord">
          <ac:chgData name="Henson Kate (R0A) Manchester University NHS Foundation Trust" userId="S::khenson@uhsm.nhs.uk::d340c5ea-a360-46e7-9971-76506f385ad8" providerId="AD" clId="Web-{5C42A700-BA21-F9E2-91B2-3745489FBA49}" dt="2024-06-05T10:46:50.811" v="934" actId="14100"/>
          <ac:picMkLst>
            <pc:docMk/>
            <pc:sldMk cId="2840892269" sldId="293"/>
            <ac:picMk id="17" creationId="{3A18C543-8671-53EE-297E-9687DE58AE96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46:53.702" v="935" actId="1076"/>
          <ac:picMkLst>
            <pc:docMk/>
            <pc:sldMk cId="2840892269" sldId="293"/>
            <ac:picMk id="19" creationId="{39A59ED1-C424-5078-C97C-00160065DD5F}"/>
          </ac:picMkLst>
        </pc:picChg>
      </pc:sldChg>
      <pc:sldChg chg="addSp delSp modSp add replId modNotes">
        <pc:chgData name="Henson Kate (R0A) Manchester University NHS Foundation Trust" userId="S::khenson@uhsm.nhs.uk::d340c5ea-a360-46e7-9971-76506f385ad8" providerId="AD" clId="Web-{5C42A700-BA21-F9E2-91B2-3745489FBA49}" dt="2024-06-05T10:46:43.998" v="932" actId="14100"/>
        <pc:sldMkLst>
          <pc:docMk/>
          <pc:sldMk cId="2694775046" sldId="294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09:46:57.122" v="692" actId="20577"/>
          <ac:spMkLst>
            <pc:docMk/>
            <pc:sldMk cId="2694775046" sldId="294"/>
            <ac:spMk id="5" creationId="{00000000-0000-0000-0000-000000000000}"/>
          </ac:spMkLst>
        </pc:spChg>
        <pc:picChg chg="del mod">
          <ac:chgData name="Henson Kate (R0A) Manchester University NHS Foundation Trust" userId="S::khenson@uhsm.nhs.uk::d340c5ea-a360-46e7-9971-76506f385ad8" providerId="AD" clId="Web-{5C42A700-BA21-F9E2-91B2-3745489FBA49}" dt="2024-06-05T10:44:10.238" v="915"/>
          <ac:picMkLst>
            <pc:docMk/>
            <pc:sldMk cId="2694775046" sldId="294"/>
            <ac:picMk id="7" creationId="{8A38D24A-53E8-50E4-65B1-F8A7465C8077}"/>
          </ac:picMkLst>
        </pc:picChg>
        <pc:picChg chg="mod ord">
          <ac:chgData name="Henson Kate (R0A) Manchester University NHS Foundation Trust" userId="S::khenson@uhsm.nhs.uk::d340c5ea-a360-46e7-9971-76506f385ad8" providerId="AD" clId="Web-{5C42A700-BA21-F9E2-91B2-3745489FBA49}" dt="2024-06-05T09:44:58.630" v="623" actId="1076"/>
          <ac:picMkLst>
            <pc:docMk/>
            <pc:sldMk cId="2694775046" sldId="294"/>
            <ac:picMk id="8" creationId="{4233FD45-1735-76CF-2091-746D6971E35F}"/>
          </ac:picMkLst>
        </pc:picChg>
        <pc:picChg chg="add mod ord">
          <ac:chgData name="Henson Kate (R0A) Manchester University NHS Foundation Trust" userId="S::khenson@uhsm.nhs.uk::d340c5ea-a360-46e7-9971-76506f385ad8" providerId="AD" clId="Web-{5C42A700-BA21-F9E2-91B2-3745489FBA49}" dt="2024-06-05T10:46:43.998" v="932" actId="14100"/>
          <ac:picMkLst>
            <pc:docMk/>
            <pc:sldMk cId="2694775046" sldId="294"/>
            <ac:picMk id="10" creationId="{071EDF89-5415-6173-9AF1-558B99E9532E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44:19.862" v="615"/>
          <ac:picMkLst>
            <pc:docMk/>
            <pc:sldMk cId="2694775046" sldId="294"/>
            <ac:picMk id="17" creationId="{3A18C543-8671-53EE-297E-9687DE58AE96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44:13.223" v="917" actId="1076"/>
          <ac:picMkLst>
            <pc:docMk/>
            <pc:sldMk cId="2694775046" sldId="294"/>
            <ac:picMk id="19" creationId="{DA92F69A-6717-8BD0-BC84-537586D9D253}"/>
          </ac:picMkLst>
        </pc:picChg>
      </pc:sldChg>
      <pc:sldChg chg="addSp delSp modSp add replId modNotes">
        <pc:chgData name="Henson Kate (R0A) Manchester University NHS Foundation Trust" userId="S::khenson@uhsm.nhs.uk::d340c5ea-a360-46e7-9971-76506f385ad8" providerId="AD" clId="Web-{5C42A700-BA21-F9E2-91B2-3745489FBA49}" dt="2024-06-05T10:46:39.217" v="930" actId="1076"/>
        <pc:sldMkLst>
          <pc:docMk/>
          <pc:sldMk cId="2876494113" sldId="295"/>
        </pc:sldMkLst>
        <pc:spChg chg="mod">
          <ac:chgData name="Henson Kate (R0A) Manchester University NHS Foundation Trust" userId="S::khenson@uhsm.nhs.uk::d340c5ea-a360-46e7-9971-76506f385ad8" providerId="AD" clId="Web-{5C42A700-BA21-F9E2-91B2-3745489FBA49}" dt="2024-06-05T09:47:12.795" v="707" actId="20577"/>
          <ac:spMkLst>
            <pc:docMk/>
            <pc:sldMk cId="2876494113" sldId="295"/>
            <ac:spMk id="5" creationId="{00000000-0000-0000-0000-000000000000}"/>
          </ac:spMkLst>
        </pc:spChg>
        <pc:picChg chg="del mod">
          <ac:chgData name="Henson Kate (R0A) Manchester University NHS Foundation Trust" userId="S::khenson@uhsm.nhs.uk::d340c5ea-a360-46e7-9971-76506f385ad8" providerId="AD" clId="Web-{5C42A700-BA21-F9E2-91B2-3745489FBA49}" dt="2024-06-05T10:44:15.879" v="918"/>
          <ac:picMkLst>
            <pc:docMk/>
            <pc:sldMk cId="2876494113" sldId="295"/>
            <ac:picMk id="7" creationId="{8A38D24A-53E8-50E4-65B1-F8A7465C8077}"/>
          </ac:picMkLst>
        </pc:picChg>
        <pc:picChg chg="mod">
          <ac:chgData name="Henson Kate (R0A) Manchester University NHS Foundation Trust" userId="S::khenson@uhsm.nhs.uk::d340c5ea-a360-46e7-9971-76506f385ad8" providerId="AD" clId="Web-{5C42A700-BA21-F9E2-91B2-3745489FBA49}" dt="2024-06-05T09:47:16.967" v="710" actId="1076"/>
          <ac:picMkLst>
            <pc:docMk/>
            <pc:sldMk cId="2876494113" sldId="295"/>
            <ac:picMk id="8" creationId="{4233FD45-1735-76CF-2091-746D6971E35F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47:14.030" v="708"/>
          <ac:picMkLst>
            <pc:docMk/>
            <pc:sldMk cId="2876494113" sldId="295"/>
            <ac:picMk id="10" creationId="{071EDF89-5415-6173-9AF1-558B99E9532E}"/>
          </ac:picMkLst>
        </pc:picChg>
        <pc:picChg chg="add mod ord">
          <ac:chgData name="Henson Kate (R0A) Manchester University NHS Foundation Trust" userId="S::khenson@uhsm.nhs.uk::d340c5ea-a360-46e7-9971-76506f385ad8" providerId="AD" clId="Web-{5C42A700-BA21-F9E2-91B2-3745489FBA49}" dt="2024-06-05T10:46:39.217" v="930" actId="1076"/>
          <ac:picMkLst>
            <pc:docMk/>
            <pc:sldMk cId="2876494113" sldId="295"/>
            <ac:picMk id="17" creationId="{A2C1EA92-5870-EE43-FA1F-874F17924702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44:18.379" v="920" actId="1076"/>
          <ac:picMkLst>
            <pc:docMk/>
            <pc:sldMk cId="2876494113" sldId="295"/>
            <ac:picMk id="19" creationId="{E01BF660-F1F4-3EB3-1757-65C8EE666837}"/>
          </ac:picMkLst>
        </pc:picChg>
      </pc:sldChg>
      <pc:sldChg chg="addSp delSp modSp add replId modNotes">
        <pc:chgData name="Henson Kate (R0A) Manchester University NHS Foundation Trust" userId="S::khenson@uhsm.nhs.uk::d340c5ea-a360-46e7-9971-76506f385ad8" providerId="AD" clId="Web-{5C42A700-BA21-F9E2-91B2-3745489FBA49}" dt="2024-06-05T10:46:20.340" v="926"/>
        <pc:sldMkLst>
          <pc:docMk/>
          <pc:sldMk cId="2883333947" sldId="296"/>
        </pc:sldMkLst>
        <pc:picChg chg="del">
          <ac:chgData name="Henson Kate (R0A) Manchester University NHS Foundation Trust" userId="S::khenson@uhsm.nhs.uk::d340c5ea-a360-46e7-9971-76506f385ad8" providerId="AD" clId="Web-{5C42A700-BA21-F9E2-91B2-3745489FBA49}" dt="2024-06-05T10:45:47.947" v="921"/>
          <ac:picMkLst>
            <pc:docMk/>
            <pc:sldMk cId="2883333947" sldId="296"/>
            <ac:picMk id="7" creationId="{8A38D24A-53E8-50E4-65B1-F8A7465C8077}"/>
          </ac:picMkLst>
        </pc:picChg>
        <pc:picChg chg="mod modCrop">
          <ac:chgData name="Henson Kate (R0A) Manchester University NHS Foundation Trust" userId="S::khenson@uhsm.nhs.uk::d340c5ea-a360-46e7-9971-76506f385ad8" providerId="AD" clId="Web-{5C42A700-BA21-F9E2-91B2-3745489FBA49}" dt="2024-06-05T10:46:20.340" v="926"/>
          <ac:picMkLst>
            <pc:docMk/>
            <pc:sldMk cId="2883333947" sldId="296"/>
            <ac:picMk id="8" creationId="{4233FD45-1735-76CF-2091-746D6971E35F}"/>
          </ac:picMkLst>
        </pc:picChg>
        <pc:picChg chg="add mod ord">
          <ac:chgData name="Henson Kate (R0A) Manchester University NHS Foundation Trust" userId="S::khenson@uhsm.nhs.uk::d340c5ea-a360-46e7-9971-76506f385ad8" providerId="AD" clId="Web-{5C42A700-BA21-F9E2-91B2-3745489FBA49}" dt="2024-06-05T09:48:46.332" v="738"/>
          <ac:picMkLst>
            <pc:docMk/>
            <pc:sldMk cId="2883333947" sldId="296"/>
            <ac:picMk id="10" creationId="{B48D0A03-34D1-579F-DE4B-1FC3202CDA2C}"/>
          </ac:picMkLst>
        </pc:picChg>
        <pc:picChg chg="del">
          <ac:chgData name="Henson Kate (R0A) Manchester University NHS Foundation Trust" userId="S::khenson@uhsm.nhs.uk::d340c5ea-a360-46e7-9971-76506f385ad8" providerId="AD" clId="Web-{5C42A700-BA21-F9E2-91B2-3745489FBA49}" dt="2024-06-05T09:48:36.332" v="735"/>
          <ac:picMkLst>
            <pc:docMk/>
            <pc:sldMk cId="2883333947" sldId="296"/>
            <ac:picMk id="17" creationId="{A2C1EA92-5870-EE43-FA1F-874F17924702}"/>
          </ac:picMkLst>
        </pc:picChg>
        <pc:picChg chg="add mod">
          <ac:chgData name="Henson Kate (R0A) Manchester University NHS Foundation Trust" userId="S::khenson@uhsm.nhs.uk::d340c5ea-a360-46e7-9971-76506f385ad8" providerId="AD" clId="Web-{5C42A700-BA21-F9E2-91B2-3745489FBA49}" dt="2024-06-05T10:45:52.166" v="924" actId="1076"/>
          <ac:picMkLst>
            <pc:docMk/>
            <pc:sldMk cId="2883333947" sldId="296"/>
            <ac:picMk id="19" creationId="{251EDA31-D071-3B96-BAA4-DE361D501C90}"/>
          </ac:picMkLst>
        </pc:picChg>
      </pc:sldChg>
      <pc:sldChg chg="add replId">
        <pc:chgData name="Henson Kate (R0A) Manchester University NHS Foundation Trust" userId="S::khenson@uhsm.nhs.uk::d340c5ea-a360-46e7-9971-76506f385ad8" providerId="AD" clId="Web-{5C42A700-BA21-F9E2-91B2-3745489FBA49}" dt="2024-06-05T10:13:50.353" v="818"/>
        <pc:sldMkLst>
          <pc:docMk/>
          <pc:sldMk cId="2098173740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6815-76BB-44A2-AF90-2180515EA0E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AB39-4EEF-4ABF-A019-7FE22567F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eat veg daily – 25.96% </a:t>
            </a:r>
          </a:p>
          <a:p>
            <a:r>
              <a:rPr lang="en-US" dirty="0"/>
              <a:t>Veg once per day – 35% </a:t>
            </a:r>
          </a:p>
          <a:p>
            <a:r>
              <a:rPr lang="en-US" dirty="0"/>
              <a:t>Less than 2 portions per day – 13% </a:t>
            </a:r>
          </a:p>
          <a:p>
            <a:r>
              <a:rPr lang="en-US" dirty="0"/>
              <a:t>3 or more portions – 25% </a:t>
            </a:r>
          </a:p>
          <a:p>
            <a:r>
              <a:rPr lang="en-US" dirty="0"/>
              <a:t>6 or more portions – 0% 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8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eat fruit daily – 21% </a:t>
            </a:r>
          </a:p>
          <a:p>
            <a:r>
              <a:rPr lang="en-US" dirty="0"/>
              <a:t>fruit once per day – 41.26% </a:t>
            </a:r>
            <a:endParaRPr lang="en-US" dirty="0">
              <a:cs typeface="Calibri"/>
            </a:endParaRPr>
          </a:p>
          <a:p>
            <a:r>
              <a:rPr lang="en-US" dirty="0"/>
              <a:t>2-3 – 33% </a:t>
            </a:r>
            <a:endParaRPr lang="en-US" dirty="0">
              <a:cs typeface="Calibri"/>
            </a:endParaRPr>
          </a:p>
          <a:p>
            <a:r>
              <a:rPr lang="en-US" dirty="0"/>
              <a:t>4-5  – 3% </a:t>
            </a:r>
            <a:endParaRPr lang="en-US" dirty="0">
              <a:cs typeface="Calibri"/>
            </a:endParaRPr>
          </a:p>
          <a:p>
            <a:r>
              <a:rPr lang="en-US" dirty="0"/>
              <a:t>6 or more portions – 0.97%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3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Pulses more than once per day – 3.37% </a:t>
            </a:r>
          </a:p>
          <a:p>
            <a:r>
              <a:rPr lang="en-US" dirty="0">
                <a:cs typeface="Calibri"/>
              </a:rPr>
              <a:t>Once per day – 8.56% </a:t>
            </a:r>
          </a:p>
          <a:p>
            <a:r>
              <a:rPr lang="en-US" dirty="0">
                <a:cs typeface="Calibri"/>
              </a:rPr>
              <a:t>Several times per week – 34.62% </a:t>
            </a:r>
          </a:p>
          <a:p>
            <a:r>
              <a:rPr lang="en-US">
                <a:cs typeface="Calibri"/>
              </a:rPr>
              <a:t>Once week – 27.88% </a:t>
            </a:r>
          </a:p>
          <a:p>
            <a:r>
              <a:rPr lang="en-US">
                <a:cs typeface="Calibri"/>
              </a:rPr>
              <a:t>2-3 times per week – 11% </a:t>
            </a:r>
          </a:p>
          <a:p>
            <a:r>
              <a:rPr lang="en-US" dirty="0">
                <a:cs typeface="Calibri"/>
              </a:rPr>
              <a:t>Rarely / never – 14%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4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7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Oily fish – 36% each weekly</a:t>
            </a:r>
          </a:p>
          <a:p>
            <a:r>
              <a:rPr lang="en-US" dirty="0">
                <a:cs typeface="Calibri"/>
              </a:rPr>
              <a:t>Nuts, seeds, avocado, tahini, nut butters – 50% </a:t>
            </a:r>
          </a:p>
          <a:p>
            <a:r>
              <a:rPr lang="en-US" dirty="0">
                <a:cs typeface="Calibri"/>
              </a:rPr>
              <a:t>Avocado – 8.62% </a:t>
            </a:r>
          </a:p>
          <a:p>
            <a:r>
              <a:rPr lang="en-US" dirty="0">
                <a:cs typeface="Calibri"/>
              </a:rPr>
              <a:t>Tahini – 1% </a:t>
            </a:r>
          </a:p>
          <a:p>
            <a:r>
              <a:rPr lang="en-US">
                <a:cs typeface="Calibri"/>
              </a:rPr>
              <a:t>Nut butters – 8% </a:t>
            </a:r>
          </a:p>
          <a:p>
            <a:r>
              <a:rPr lang="en-US" dirty="0">
                <a:cs typeface="Calibri"/>
              </a:rPr>
              <a:t>Non of the above – 22%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9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Butter – 37% </a:t>
            </a:r>
          </a:p>
          <a:p>
            <a:r>
              <a:rPr lang="en-US">
                <a:cs typeface="Calibri"/>
              </a:rPr>
              <a:t>Lard – 3% </a:t>
            </a:r>
          </a:p>
          <a:p>
            <a:r>
              <a:rPr lang="en-US" dirty="0">
                <a:cs typeface="Calibri"/>
              </a:rPr>
              <a:t>Ghee – 4.46% </a:t>
            </a:r>
          </a:p>
          <a:p>
            <a:r>
              <a:rPr lang="en-US">
                <a:cs typeface="Calibri"/>
              </a:rPr>
              <a:t>Olive oil  - 55% </a:t>
            </a:r>
          </a:p>
          <a:p>
            <a:r>
              <a:rPr lang="en-US">
                <a:cs typeface="Calibri"/>
              </a:rPr>
              <a:t>Rapeseed oil – 7.43% </a:t>
            </a:r>
          </a:p>
          <a:p>
            <a:r>
              <a:rPr lang="en-US">
                <a:cs typeface="Calibri"/>
              </a:rPr>
              <a:t>Sunflower oil  - 27% </a:t>
            </a:r>
          </a:p>
          <a:p>
            <a:r>
              <a:rPr lang="en-US">
                <a:cs typeface="Calibri"/>
              </a:rPr>
              <a:t>Coconut oil – 7.9% </a:t>
            </a:r>
          </a:p>
          <a:p>
            <a:r>
              <a:rPr lang="en-US">
                <a:cs typeface="Calibri"/>
              </a:rPr>
              <a:t>1kcal spray – 30% </a:t>
            </a:r>
          </a:p>
          <a:p>
            <a:r>
              <a:rPr lang="en-US" dirty="0">
                <a:cs typeface="Calibri"/>
              </a:rPr>
              <a:t>Other 21% </a:t>
            </a:r>
          </a:p>
          <a:p>
            <a:r>
              <a:rPr lang="en-US" dirty="0">
                <a:cs typeface="Calibri"/>
              </a:rPr>
              <a:t>Don’t know 5%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6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More than once per day – 7.58% </a:t>
            </a:r>
          </a:p>
          <a:p>
            <a:r>
              <a:rPr lang="en-US" dirty="0">
                <a:cs typeface="Calibri"/>
              </a:rPr>
              <a:t>Once per day – 25% </a:t>
            </a:r>
          </a:p>
          <a:p>
            <a:r>
              <a:rPr lang="en-US">
                <a:cs typeface="Calibri"/>
              </a:rPr>
              <a:t>Several times per week – 31% </a:t>
            </a:r>
          </a:p>
          <a:p>
            <a:r>
              <a:rPr lang="en-US">
                <a:cs typeface="Calibri"/>
              </a:rPr>
              <a:t>Once per week – 16% </a:t>
            </a:r>
          </a:p>
          <a:p>
            <a:r>
              <a:rPr lang="en-US">
                <a:cs typeface="Calibri"/>
              </a:rPr>
              <a:t>2-3 times per month – 6.57% </a:t>
            </a:r>
          </a:p>
          <a:p>
            <a:r>
              <a:rPr lang="en-US" dirty="0">
                <a:cs typeface="Calibri"/>
              </a:rPr>
              <a:t>Rarely / never – 12%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5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More than once per day –3% </a:t>
            </a:r>
          </a:p>
          <a:p>
            <a:r>
              <a:rPr lang="en-US" dirty="0">
                <a:cs typeface="Calibri"/>
              </a:rPr>
              <a:t>Once per day – 8.5% </a:t>
            </a:r>
          </a:p>
          <a:p>
            <a:r>
              <a:rPr lang="en-US" dirty="0">
                <a:cs typeface="Calibri"/>
              </a:rPr>
              <a:t>Several times per week – 31% </a:t>
            </a:r>
          </a:p>
          <a:p>
            <a:r>
              <a:rPr lang="en-US" dirty="0">
                <a:cs typeface="Calibri"/>
              </a:rPr>
              <a:t>Once per week – 27% </a:t>
            </a:r>
          </a:p>
          <a:p>
            <a:r>
              <a:rPr lang="en-US" dirty="0">
                <a:cs typeface="Calibri"/>
              </a:rPr>
              <a:t>2-3 times per month – 15% </a:t>
            </a:r>
          </a:p>
          <a:p>
            <a:r>
              <a:rPr lang="en-US" dirty="0">
                <a:cs typeface="Calibri"/>
              </a:rPr>
              <a:t>Rarely / never – 14%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0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More than once per day –2.54% </a:t>
            </a:r>
          </a:p>
          <a:p>
            <a:r>
              <a:rPr lang="en-US" dirty="0">
                <a:cs typeface="Calibri"/>
              </a:rPr>
              <a:t>Once per day – 4.57% </a:t>
            </a:r>
          </a:p>
          <a:p>
            <a:r>
              <a:rPr lang="en-US" dirty="0">
                <a:cs typeface="Calibri"/>
              </a:rPr>
              <a:t>Several times per week – 15% </a:t>
            </a:r>
          </a:p>
          <a:p>
            <a:r>
              <a:rPr lang="en-US" dirty="0">
                <a:cs typeface="Calibri"/>
              </a:rPr>
              <a:t>Once per week – 12% </a:t>
            </a:r>
          </a:p>
          <a:p>
            <a:r>
              <a:rPr lang="en-US" dirty="0">
                <a:cs typeface="Calibri"/>
              </a:rPr>
              <a:t>2-3 times per month – 11% </a:t>
            </a:r>
          </a:p>
          <a:p>
            <a:r>
              <a:rPr lang="en-US" dirty="0">
                <a:cs typeface="Calibri"/>
              </a:rPr>
              <a:t>Rarely / never – 53%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1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hyperlink" Target="https://www.nhs.uk/healthier-families/food-facts/nhs-food-scanner-app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nhs.uk/healthier-families/food-facts/healthier-food-swaps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yumlish.com/positive-food-language-for-a-healthy-relationship-with-food/#:~:text=Here%20are%20other%20ways%20to%20promote%20positive%20food%20language%3A&amp;text=Using%20words%20like%20%E2%80%9Cnourishing%E2%80%9D%20or,%E2%80%9Callowed%20to%20eat%20more%E2%80%9D.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dieteticallyspeaking.com/why-food-language-matters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dove.com/uk/dove-self-esteem-project.html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bath.ac.uk/publications/talking-to-your-child-about-weight-a-guide-for-parents-and-caregivers-of-children-aged-4-11-years/attachments/talking-to-children-about-weight-guidance.pdf" TargetMode="External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firststepsnutrition.org/eating-well-early-years" TargetMode="External"/><Relationship Id="rId18" Type="http://schemas.openxmlformats.org/officeDocument/2006/relationships/hyperlink" Target="https://www.nhs.uk/better-health/lose-weight/calorie-counting/" TargetMode="External"/><Relationship Id="rId26" Type="http://schemas.openxmlformats.org/officeDocument/2006/relationships/hyperlink" Target="https://dieteticallyspeaking.com/why-food-language-matters/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s://www.nhs.uk/healthier-families/food-facts/nhs-food-scanner-app/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www.gov.uk/government/publications/school-food-standards-resources-for-schools/portion-sizes-and-food-groups" TargetMode="External"/><Relationship Id="rId17" Type="http://schemas.openxmlformats.org/officeDocument/2006/relationships/hyperlink" Target="https://www.nhs.uk/live-well/healthy-weight/managing-your-weight/understanding-calories/" TargetMode="External"/><Relationship Id="rId25" Type="http://schemas.openxmlformats.org/officeDocument/2006/relationships/hyperlink" Target="https://www.livelifebetterderbyshire.org.uk/site-elements/documents/pdf/mindful-eating.pdf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diabetes.ca/DiabetesCanadaWebsite/media/Managing-My-Diabetes/Tools%20and%20Resources/handy-portion-guide.pdf?ext=.pdf" TargetMode="External"/><Relationship Id="rId20" Type="http://schemas.openxmlformats.org/officeDocument/2006/relationships/hyperlink" Target="https://www.nhs.uk/healthier-families/childrens-weight/#ways-to-help" TargetMode="External"/><Relationship Id="rId29" Type="http://schemas.openxmlformats.org/officeDocument/2006/relationships/hyperlink" Target="https://www.dove.com/uk/dove-self-esteem-projec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frontier-economics.com/media/hgwd4e4a/the-full-cost-of-obesity-in-the-uk.pdf" TargetMode="External"/><Relationship Id="rId24" Type="http://schemas.openxmlformats.org/officeDocument/2006/relationships/hyperlink" Target="https://www.bda.uk.com/food-health/food-facts.html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s://www.eufic.org/en/healthy-living/article/how-to-measure-portion-sizes-with-your-hands-infographic" TargetMode="External"/><Relationship Id="rId23" Type="http://schemas.openxmlformats.org/officeDocument/2006/relationships/hyperlink" Target="https://www.nhs.uk/healthier-families/" TargetMode="External"/><Relationship Id="rId28" Type="http://schemas.openxmlformats.org/officeDocument/2006/relationships/hyperlink" Target="https://www.bath.ac.uk/publications/talking-to-your-child-about-weight-a-guide-for-parents-and-caregivers-of-children-aged-4-11-years/attachments/talking-to-children-about-weight-guidance.pdf" TargetMode="External"/><Relationship Id="rId10" Type="http://schemas.openxmlformats.org/officeDocument/2006/relationships/hyperlink" Target="https://www.gov.uk/government/publications/calorie-reduction-the-scope-and-ambition-for-action" TargetMode="External"/><Relationship Id="rId19" Type="http://schemas.openxmlformats.org/officeDocument/2006/relationships/hyperlink" Target="https://www.nhs.uk/healthier-families/food-facts/healthier-food-swaps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gov.uk/government/statistics/ndns-results-from-years-9-to-11-2016-to-2017-and-2018-to-2019" TargetMode="External"/><Relationship Id="rId14" Type="http://schemas.openxmlformats.org/officeDocument/2006/relationships/hyperlink" Target="https://www.bhf.org.uk/informationsupport/support/healthy-living/healthy-eating/healthy-eating-toolkit/food-portions" TargetMode="External"/><Relationship Id="rId22" Type="http://schemas.openxmlformats.org/officeDocument/2006/relationships/hyperlink" Target="https://www.nhs.uk/better-health/lose-weight/" TargetMode="External"/><Relationship Id="rId27" Type="http://schemas.openxmlformats.org/officeDocument/2006/relationships/hyperlink" Target="https://yumlish.com/positive-food-language-for-a-healthy-relationship-with-food/#:~:text=Here%20are%20other%20ways%20to%20promote%20positive%20food%20language%3A&amp;text=Using%20words%20like%20%E2%80%9Cnourishing%E2%80%9D%20or,%E2%80%9Callowed%20to%20eat%20more%E2%80%9D.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healtheducationtrust.org.uk/wp-content/uploads/2009/12/Microsoft-Word-healthy-eating-quiz-adults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medicinenet.com/food_portion_distortion_quiz/quiz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norfolk.gov.uk/article/42219/Find-out-how-healthy-your-diet-is?utm_source=diet+referrer+&amp;utm_medium=Kate+Henson&amp;utm_campaign=Ready+to+Change+healthy+weight+&amp;utm_id=healthy+diet&amp;utm_content=Ready+to+Change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frontier-economics.com/uk/en/news-and-articles/articles/article-i9130-the-annual-social-cost-of-obesity-in-the-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hyperlink" Target="https://www.gov.uk/government/publications/calorie-reduction-the-scope-and-ambition-for-actio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gov.uk/government/publications/the-eatwell-guide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bda.uk.com/food-health/food-facts.html" TargetMode="External"/><Relationship Id="rId17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hyperlink" Target="https://www.gov.uk/government/publications/healthy-eating-applying-all-our-health/healthy-eating-applying-all-our-health#:~:text=The%20latest%20NDNS%20data%20shows,the%205%20a%20day%20recommendation.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nhs.uk/healthier-families/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s://www.nhs.uk/live-well/eat-well/food-guidelines-and-food-labels/red-meat-and-the-risk-of-bowel-cancer/" TargetMode="External"/><Relationship Id="rId10" Type="http://schemas.openxmlformats.org/officeDocument/2006/relationships/hyperlink" Target="https://www.nhs.uk/better-health/lose-weight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nhs.uk/healthier-families/food-facts/nhs-food-scanner-app/" TargetMode="External"/><Relationship Id="rId14" Type="http://schemas.openxmlformats.org/officeDocument/2006/relationships/hyperlink" Target="https://www.nhs.uk/live-well/eat-well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hyperlink" Target="https://www.nhs.uk/healthier-families/activitie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extras.bhf.org.uk/patientinfo/portion-size_v1.0/app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firststepsnutrition.org/eating-well-early-years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infantandtoddlerforum.org/toddlers-to-preschool/portion-sizes-for-toddlers/toddler-portion-sizes-table/#fancybox1" TargetMode="Externa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cypdiabetesnetwork.nhs.uk/national-network/south-east-coast-london-and-north-west-health-promotion-project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899" y="2818063"/>
            <a:ext cx="18288000" cy="4168933"/>
            <a:chOff x="0" y="0"/>
            <a:chExt cx="4474246" cy="6259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246" cy="625967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16" y="2405962"/>
            <a:ext cx="18192340" cy="3533661"/>
            <a:chOff x="-428090" y="-334694"/>
            <a:chExt cx="24256454" cy="4711547"/>
          </a:xfrm>
        </p:grpSpPr>
        <p:sp>
          <p:nvSpPr>
            <p:cNvPr id="5" name="TextBox 5"/>
            <p:cNvSpPr txBox="1"/>
            <p:nvPr/>
          </p:nvSpPr>
          <p:spPr>
            <a:xfrm>
              <a:off x="-428090" y="-334694"/>
              <a:ext cx="24256454" cy="4711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140"/>
                </a:lnSpc>
              </a:pPr>
              <a:r>
                <a:rPr lang="en-US" sz="9600" spc="-492">
                  <a:solidFill>
                    <a:srgbClr val="383838"/>
                  </a:solidFill>
                  <a:latin typeface="Cabin Sketch"/>
                </a:rPr>
                <a:t>Getting the balance </a:t>
              </a:r>
              <a:endParaRPr lang="en-US"/>
            </a:p>
            <a:p>
              <a:pPr algn="ctr">
                <a:lnSpc>
                  <a:spcPts val="14140"/>
                </a:lnSpc>
              </a:pPr>
              <a:r>
                <a:rPr lang="en-US" sz="9600" spc="-492">
                  <a:solidFill>
                    <a:srgbClr val="383838"/>
                  </a:solidFill>
                  <a:latin typeface="Cabin Sketch"/>
                </a:rPr>
                <a:t> HEALTH PROMOTION PROJECT</a:t>
              </a:r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2066" y="5938760"/>
            <a:ext cx="18284498" cy="81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240">
                <a:solidFill>
                  <a:srgbClr val="A5A5A5"/>
                </a:solidFill>
                <a:latin typeface="Cabin SemiBold Bold"/>
              </a:rPr>
              <a:t>South East Coast and London Dietitian Network</a:t>
            </a:r>
            <a:endParaRPr lang="en-US">
              <a:solidFill>
                <a:srgbClr val="A5A5A5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50000" t="36924" b="1363"/>
          <a:stretch/>
        </p:blipFill>
        <p:spPr>
          <a:xfrm>
            <a:off x="0" y="0"/>
            <a:ext cx="1454728" cy="4986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150353" y="6998184"/>
            <a:ext cx="2795829" cy="28731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35879"/>
          <a:stretch/>
        </p:blipFill>
        <p:spPr>
          <a:xfrm>
            <a:off x="1454727" y="0"/>
            <a:ext cx="2800166" cy="4986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33670"/>
          <a:stretch/>
        </p:blipFill>
        <p:spPr>
          <a:xfrm>
            <a:off x="4254893" y="0"/>
            <a:ext cx="2766728" cy="50961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t="33380"/>
          <a:stretch/>
        </p:blipFill>
        <p:spPr>
          <a:xfrm>
            <a:off x="7021621" y="0"/>
            <a:ext cx="2754642" cy="50961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t="33914"/>
          <a:stretch/>
        </p:blipFill>
        <p:spPr>
          <a:xfrm>
            <a:off x="9776263" y="937"/>
            <a:ext cx="2808571" cy="5154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t="31968"/>
          <a:stretch/>
        </p:blipFill>
        <p:spPr>
          <a:xfrm>
            <a:off x="12584834" y="0"/>
            <a:ext cx="2876251" cy="54338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t="28849"/>
          <a:stretch/>
        </p:blipFill>
        <p:spPr>
          <a:xfrm>
            <a:off x="15461085" y="-1"/>
            <a:ext cx="2826915" cy="5585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B3F072-6738-4907-BC2D-9C356F33AB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8173" y="6879108"/>
            <a:ext cx="2989329" cy="29893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1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Balance: Portion s: High Fat Food  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BCEE9-9722-F166-C5C4-B6F221B810A7}"/>
              </a:ext>
            </a:extLst>
          </p:cNvPr>
          <p:cNvSpPr txBox="1"/>
          <p:nvPr/>
        </p:nvSpPr>
        <p:spPr>
          <a:xfrm>
            <a:off x="3196187" y="6945979"/>
            <a:ext cx="1124098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Interestingly in general there has been a large decrease in frying at home, possibly changing for air frying but also being replaced by fried food from outside the home over the last decade. 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should be trying to reduce most of these foods and not eating them regularly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4CD2C-4164-B973-B430-020388C904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621" y="2396218"/>
            <a:ext cx="16916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9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1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Balance: Portion s: Healthy Fats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755AD0-9543-03FC-A23F-80B8705DE8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" y="2231002"/>
            <a:ext cx="11242474" cy="7631297"/>
          </a:xfrm>
          <a:prstGeom prst="rect">
            <a:avLst/>
          </a:prstGeom>
        </p:spPr>
      </p:pic>
      <p:pic>
        <p:nvPicPr>
          <p:cNvPr id="8" name="Picture 7" descr="A close-up of a guide&#10;&#10;Description automatically generated">
            <a:extLst>
              <a:ext uri="{FF2B5EF4-FFF2-40B4-BE49-F238E27FC236}">
                <a16:creationId xmlns:a16="http://schemas.microsoft.com/office/drawing/2014/main" id="{4233FD45-1735-76CF-2091-746D6971E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33" t="27869" r="3182" b="26230"/>
          <a:stretch/>
        </p:blipFill>
        <p:spPr>
          <a:xfrm>
            <a:off x="8305920" y="7407607"/>
            <a:ext cx="8967630" cy="1752964"/>
          </a:xfrm>
          <a:prstGeom prst="rect">
            <a:avLst/>
          </a:prstGeom>
        </p:spPr>
      </p:pic>
      <p:pic>
        <p:nvPicPr>
          <p:cNvPr id="19" name="Picture 18" descr="A chart with different foods&#10;&#10;Description automatically generated">
            <a:extLst>
              <a:ext uri="{FF2B5EF4-FFF2-40B4-BE49-F238E27FC236}">
                <a16:creationId xmlns:a16="http://schemas.microsoft.com/office/drawing/2014/main" id="{8C936846-0222-5C8E-F885-8A278BC4C44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61" r="7665" b="386"/>
          <a:stretch/>
        </p:blipFill>
        <p:spPr>
          <a:xfrm>
            <a:off x="9352395" y="3127958"/>
            <a:ext cx="7931237" cy="40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6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1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Balance: Portion s:  Fats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18C543-8671-53EE-297E-9687DE58A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5" y="1845008"/>
            <a:ext cx="9811663" cy="8205983"/>
          </a:xfrm>
          <a:prstGeom prst="rect">
            <a:avLst/>
          </a:prstGeom>
        </p:spPr>
      </p:pic>
      <p:pic>
        <p:nvPicPr>
          <p:cNvPr id="8" name="Picture 7" descr="A close-up of a guide&#10;&#10;Description automatically generated">
            <a:extLst>
              <a:ext uri="{FF2B5EF4-FFF2-40B4-BE49-F238E27FC236}">
                <a16:creationId xmlns:a16="http://schemas.microsoft.com/office/drawing/2014/main" id="{4233FD45-1735-76CF-2091-746D6971E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33" t="27869" r="3167" b="26230"/>
          <a:stretch/>
        </p:blipFill>
        <p:spPr>
          <a:xfrm>
            <a:off x="8352893" y="7407607"/>
            <a:ext cx="8922099" cy="1752964"/>
          </a:xfrm>
          <a:prstGeom prst="rect">
            <a:avLst/>
          </a:prstGeom>
        </p:spPr>
      </p:pic>
      <p:pic>
        <p:nvPicPr>
          <p:cNvPr id="19" name="Picture 18" descr="A chart with different foods&#10;&#10;Description automatically generated">
            <a:extLst>
              <a:ext uri="{FF2B5EF4-FFF2-40B4-BE49-F238E27FC236}">
                <a16:creationId xmlns:a16="http://schemas.microsoft.com/office/drawing/2014/main" id="{39A59ED1-C424-5078-C97C-00160065DD5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61" r="7665" b="386"/>
          <a:stretch/>
        </p:blipFill>
        <p:spPr>
          <a:xfrm>
            <a:off x="6612326" y="3127958"/>
            <a:ext cx="7931237" cy="40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9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1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Balance: Portions:  </a:t>
              </a:r>
              <a:r>
                <a:rPr lang="en-US" sz="8000" spc="-492" dirty="0" err="1">
                  <a:solidFill>
                    <a:srgbClr val="383838"/>
                  </a:solidFill>
                  <a:latin typeface="Cabin Sketch"/>
                </a:rPr>
                <a:t>savoury</a:t>
              </a: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 snacks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0" name="Picture 9" descr="A graph with colorful squares&#10;&#10;Description automatically generated">
            <a:extLst>
              <a:ext uri="{FF2B5EF4-FFF2-40B4-BE49-F238E27FC236}">
                <a16:creationId xmlns:a16="http://schemas.microsoft.com/office/drawing/2014/main" id="{071EDF89-5415-6173-9AF1-558B99E953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6" y="2204791"/>
            <a:ext cx="11297693" cy="7400925"/>
          </a:xfrm>
          <a:prstGeom prst="rect">
            <a:avLst/>
          </a:prstGeom>
        </p:spPr>
      </p:pic>
      <p:pic>
        <p:nvPicPr>
          <p:cNvPr id="8" name="Picture 7" descr="A close-up of a guide&#10;&#10;Description automatically generated">
            <a:extLst>
              <a:ext uri="{FF2B5EF4-FFF2-40B4-BE49-F238E27FC236}">
                <a16:creationId xmlns:a16="http://schemas.microsoft.com/office/drawing/2014/main" id="{4233FD45-1735-76CF-2091-746D6971E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79" t="27530" r="-166" b="26721"/>
          <a:stretch/>
        </p:blipFill>
        <p:spPr>
          <a:xfrm>
            <a:off x="7986566" y="6782192"/>
            <a:ext cx="9414682" cy="1747134"/>
          </a:xfrm>
          <a:prstGeom prst="rect">
            <a:avLst/>
          </a:prstGeom>
        </p:spPr>
      </p:pic>
      <p:pic>
        <p:nvPicPr>
          <p:cNvPr id="19" name="Picture 18" descr="A chart with different foods&#10;&#10;Description automatically generated">
            <a:extLst>
              <a:ext uri="{FF2B5EF4-FFF2-40B4-BE49-F238E27FC236}">
                <a16:creationId xmlns:a16="http://schemas.microsoft.com/office/drawing/2014/main" id="{DA92F69A-6717-8BD0-BC84-537586D9D25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61" r="7665" b="386"/>
          <a:stretch/>
        </p:blipFill>
        <p:spPr>
          <a:xfrm>
            <a:off x="8882669" y="2752177"/>
            <a:ext cx="7931237" cy="40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1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Balance:   Processed meats 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8" name="Picture 7" descr="A close-up of a guide&#10;&#10;Description automatically generated">
            <a:extLst>
              <a:ext uri="{FF2B5EF4-FFF2-40B4-BE49-F238E27FC236}">
                <a16:creationId xmlns:a16="http://schemas.microsoft.com/office/drawing/2014/main" id="{4233FD45-1735-76CF-2091-746D6971E3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79" t="27530" r="-166" b="26721"/>
          <a:stretch/>
        </p:blipFill>
        <p:spPr>
          <a:xfrm>
            <a:off x="232035" y="2251527"/>
            <a:ext cx="9414682" cy="1747134"/>
          </a:xfrm>
          <a:prstGeom prst="rect">
            <a:avLst/>
          </a:prstGeom>
        </p:spPr>
      </p:pic>
      <p:pic>
        <p:nvPicPr>
          <p:cNvPr id="19" name="Picture 18" descr="A chart with different foods&#10;&#10;Description automatically generated">
            <a:extLst>
              <a:ext uri="{FF2B5EF4-FFF2-40B4-BE49-F238E27FC236}">
                <a16:creationId xmlns:a16="http://schemas.microsoft.com/office/drawing/2014/main" id="{E01BF660-F1F4-3EB3-1757-65C8EE66683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61" r="7665" b="386"/>
          <a:stretch/>
        </p:blipFill>
        <p:spPr>
          <a:xfrm>
            <a:off x="10156894" y="2052994"/>
            <a:ext cx="7931237" cy="4032870"/>
          </a:xfrm>
          <a:prstGeom prst="rect">
            <a:avLst/>
          </a:prstGeom>
        </p:spPr>
      </p:pic>
      <p:pic>
        <p:nvPicPr>
          <p:cNvPr id="7" name="Picture 6" descr="A graph of meats and sausages&#10;&#10;Description automatically generated">
            <a:extLst>
              <a:ext uri="{FF2B5EF4-FFF2-40B4-BE49-F238E27FC236}">
                <a16:creationId xmlns:a16="http://schemas.microsoft.com/office/drawing/2014/main" id="{90BD3258-CBB3-34EE-5339-34DA744AD1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728" y="5155746"/>
            <a:ext cx="16331293" cy="46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9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1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Balance:   Sugary drinks  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7" name="Picture 6" descr="A graph showing a number of sugar drinks per week&#10;&#10;Description automatically generated">
            <a:extLst>
              <a:ext uri="{FF2B5EF4-FFF2-40B4-BE49-F238E27FC236}">
                <a16:creationId xmlns:a16="http://schemas.microsoft.com/office/drawing/2014/main" id="{68C2B30A-D8DA-0E6D-58DF-10ECBA2C87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00" y="3725635"/>
            <a:ext cx="1691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33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Food Swaps 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426684" y="2267138"/>
            <a:ext cx="8739085" cy="169277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 </a:t>
            </a:r>
            <a:r>
              <a:rPr lang="en-GB" sz="1400" dirty="0">
                <a:solidFill>
                  <a:srgbClr val="00B0F0"/>
                </a:solidFill>
                <a:latin typeface="Calibri Light"/>
                <a:cs typeface="Calibri"/>
              </a:rPr>
              <a:t> </a:t>
            </a:r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Simple swaps can make a big difference, for more food swaps </a:t>
            </a:r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  <a:hlinkClick r:id="rId9"/>
              </a:rPr>
              <a:t>follow this link</a:t>
            </a:r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 </a:t>
            </a:r>
            <a:endParaRPr lang="en-GB" sz="1400" dirty="0">
              <a:solidFill>
                <a:srgbClr val="000000"/>
              </a:solidFill>
              <a:latin typeface="Calibri Light"/>
              <a:cs typeface="Calibri"/>
            </a:endParaRPr>
          </a:p>
          <a:p>
            <a:endParaRPr lang="en-GB" sz="16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  <a:hlinkClick r:id="rId10"/>
              </a:rPr>
              <a:t>Click for the NHS food scanner App</a:t>
            </a:r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 which </a:t>
            </a:r>
            <a:r>
              <a:rPr lang="en-GB" sz="1600" b="1" err="1">
                <a:solidFill>
                  <a:srgbClr val="383838"/>
                </a:solidFill>
                <a:latin typeface="Calibri"/>
                <a:cs typeface="Calibri"/>
              </a:rPr>
              <a:t>canfind</a:t>
            </a:r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 healthier choices for next time you shop </a:t>
            </a:r>
          </a:p>
          <a:p>
            <a:endParaRPr lang="en-GB" sz="1400" b="1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1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1400" b="1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1400" dirty="0">
              <a:solidFill>
                <a:srgbClr val="000000"/>
              </a:solidFill>
              <a:latin typeface="Calibri Light"/>
              <a:cs typeface="Calibri"/>
            </a:endParaRPr>
          </a:p>
        </p:txBody>
      </p:sp>
      <p:pic>
        <p:nvPicPr>
          <p:cNvPr id="10" name="Picture 9" descr="A chart of food and drinks&#10;&#10;Description automatically generated">
            <a:extLst>
              <a:ext uri="{FF2B5EF4-FFF2-40B4-BE49-F238E27FC236}">
                <a16:creationId xmlns:a16="http://schemas.microsoft.com/office/drawing/2014/main" id="{D669B61F-4FFE-1418-10EF-19936E67A4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9469" y="1803935"/>
            <a:ext cx="7610581" cy="5548974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675CCB5B-F9B7-DFFD-38D3-DDC25A1F6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524" y="3468708"/>
            <a:ext cx="5838289" cy="3850447"/>
          </a:xfrm>
          <a:prstGeom prst="rect">
            <a:avLst/>
          </a:prstGeom>
        </p:spPr>
      </p:pic>
      <p:pic>
        <p:nvPicPr>
          <p:cNvPr id="8" name="Picture 7" descr="A screenshot of a menu&#10;&#10;Description automatically generated">
            <a:extLst>
              <a:ext uri="{FF2B5EF4-FFF2-40B4-BE49-F238E27FC236}">
                <a16:creationId xmlns:a16="http://schemas.microsoft.com/office/drawing/2014/main" id="{B5A058DB-08A4-B2B0-57D0-F77E85A987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6602" y="4498789"/>
            <a:ext cx="5324582" cy="53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0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11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6000" spc="-492" dirty="0">
                  <a:solidFill>
                    <a:srgbClr val="383838"/>
                  </a:solidFill>
                  <a:latin typeface="Cabin Sketch"/>
                </a:rPr>
                <a:t>How do we make CYP living with excess weight feel?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0" name="Picture 9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1A79DD12-10AF-3FA9-19A7-4A3B29F441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6175" y="2373767"/>
            <a:ext cx="1091565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3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00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Talk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379712" y="2267138"/>
            <a:ext cx="11839276" cy="71096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2400" b="1" dirty="0">
                <a:solidFill>
                  <a:srgbClr val="383838"/>
                </a:solidFill>
                <a:latin typeface="Calibri"/>
                <a:cs typeface="Calibri"/>
              </a:rPr>
              <a:t>Getting the balance when talking about food and weight </a:t>
            </a:r>
            <a:endParaRPr lang="en-GB" sz="2400"/>
          </a:p>
          <a:p>
            <a:endParaRPr lang="en-GB" sz="2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2400" i="1" dirty="0">
                <a:solidFill>
                  <a:srgbClr val="000000"/>
                </a:solidFill>
                <a:latin typeface="Georgia"/>
                <a:cs typeface="Calibri"/>
              </a:rPr>
              <a:t>There’s plenty of evidence that language influences our emotions and there is also evidence that associating foods with guilt can harm our relationship with food. </a:t>
            </a:r>
            <a:endParaRPr lang="en-GB" sz="2400">
              <a:solidFill>
                <a:srgbClr val="000000"/>
              </a:solidFill>
              <a:latin typeface="Georgia"/>
              <a:cs typeface="Calibri"/>
            </a:endParaRPr>
          </a:p>
          <a:p>
            <a:endParaRPr lang="en-GB" sz="2400" dirty="0">
              <a:latin typeface="Georgia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Avo</a:t>
            </a:r>
            <a:r>
              <a:rPr lang="en-GB" sz="2400" dirty="0">
                <a:solidFill>
                  <a:srgbClr val="000000"/>
                </a:solidFill>
                <a:latin typeface="Calibri Light"/>
                <a:cs typeface="Calibri"/>
              </a:rPr>
              <a:t>id dieting talk</a:t>
            </a:r>
            <a:endParaRPr lang="en-GB" sz="2400">
              <a:latin typeface="Calibri Light"/>
            </a:endParaRP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 Light"/>
                <a:cs typeface="Calibri"/>
              </a:rPr>
              <a:t>Healthy bodies can be different shapes and sizes </a:t>
            </a:r>
            <a:endParaRPr lang="en-GB" sz="2400">
              <a:solidFill>
                <a:srgbClr val="000000"/>
              </a:solidFill>
              <a:latin typeface="Calibri Light"/>
            </a:endParaRP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 Light"/>
                <a:cs typeface="Calibri"/>
              </a:rPr>
              <a:t>Food is not "good" or "bad", try saying "everyday" or "sometimes" foods</a:t>
            </a:r>
            <a:endParaRPr lang="en-GB" sz="2400">
              <a:latin typeface="Calibri Light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400" i="1" dirty="0">
                <a:solidFill>
                  <a:srgbClr val="000000"/>
                </a:solidFill>
                <a:latin typeface="Calibri Light"/>
                <a:cs typeface="Calibri"/>
              </a:rPr>
              <a:t>Try:  </a:t>
            </a:r>
            <a:r>
              <a:rPr lang="en-GB" sz="2400" dirty="0">
                <a:solidFill>
                  <a:srgbClr val="000000"/>
                </a:solidFill>
                <a:latin typeface="Calibri Light"/>
                <a:cs typeface="Calibri"/>
              </a:rPr>
              <a:t>‘satisfying’, ‘pleasurable’, or ‘delicious’</a:t>
            </a: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 Light"/>
                <a:cs typeface="Calibri"/>
              </a:rPr>
              <a:t>Suggest to families that if food is a hard topic for you and meals are no longer fun or are becoming stressful, speak to your health care team for support </a:t>
            </a:r>
            <a:endParaRPr lang="en-GB" sz="2400" dirty="0">
              <a:latin typeface="Calibri Light"/>
              <a:cs typeface="Calibri"/>
            </a:endParaRPr>
          </a:p>
          <a:p>
            <a:endParaRPr lang="en-GB" sz="2400" b="1" dirty="0">
              <a:solidFill>
                <a:srgbClr val="383838"/>
              </a:solidFill>
              <a:cs typeface="Calibri"/>
            </a:endParaRPr>
          </a:p>
          <a:p>
            <a:r>
              <a:rPr lang="en-GB" sz="2400" b="1" dirty="0">
                <a:solidFill>
                  <a:srgbClr val="383838"/>
                </a:solidFill>
                <a:latin typeface="Calibri"/>
                <a:cs typeface="Calibri"/>
              </a:rPr>
              <a:t>University of Bath and BDA - talking to your child about weight, </a:t>
            </a:r>
            <a:r>
              <a:rPr lang="en-GB" sz="2400" b="1" dirty="0">
                <a:solidFill>
                  <a:srgbClr val="383838"/>
                </a:solidFill>
                <a:latin typeface="Calibri"/>
                <a:cs typeface="Calibri"/>
                <a:hlinkClick r:id="rId9"/>
              </a:rPr>
              <a:t>follow this link</a:t>
            </a:r>
            <a:endParaRPr lang="en-GB" sz="2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2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2400" b="1" dirty="0">
                <a:solidFill>
                  <a:srgbClr val="383838"/>
                </a:solidFill>
                <a:latin typeface="Calibri"/>
                <a:cs typeface="Calibri"/>
              </a:rPr>
              <a:t>The Dove Self-esteem project </a:t>
            </a:r>
            <a:r>
              <a:rPr lang="en-GB" sz="2400" dirty="0">
                <a:solidFill>
                  <a:srgbClr val="383838"/>
                </a:solidFill>
                <a:latin typeface="Calibri"/>
                <a:cs typeface="Calibri"/>
                <a:hlinkClick r:id="rId10"/>
              </a:rPr>
              <a:t>The Dove Self-Esteem Project | Dove</a:t>
            </a:r>
            <a:endParaRPr lang="en-GB" sz="2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2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2400" b="1" dirty="0">
                <a:solidFill>
                  <a:srgbClr val="383838"/>
                </a:solidFill>
                <a:latin typeface="Calibri"/>
                <a:cs typeface="Calibri"/>
              </a:rPr>
              <a:t>Food Language </a:t>
            </a:r>
          </a:p>
          <a:p>
            <a:r>
              <a:rPr lang="en-GB" sz="2400" dirty="0">
                <a:solidFill>
                  <a:srgbClr val="383838"/>
                </a:solidFill>
                <a:latin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Food Language Matters – Dietetically Speaking</a:t>
            </a:r>
            <a:endParaRPr lang="en-GB" sz="2400"/>
          </a:p>
          <a:p>
            <a:r>
              <a:rPr lang="en-GB" sz="2400" dirty="0">
                <a:solidFill>
                  <a:srgbClr val="383838"/>
                </a:solidFill>
                <a:latin typeface="Calibri"/>
                <a:cs typeface="Calibri"/>
                <a:hlinkClick r:id="rId12"/>
              </a:rPr>
              <a:t>Positive Food Language for a Healthy Relationship with Food - Yumlish</a:t>
            </a:r>
            <a:endParaRPr lang="en-GB" sz="2400"/>
          </a:p>
        </p:txBody>
      </p:sp>
      <p:pic>
        <p:nvPicPr>
          <p:cNvPr id="8" name="Picture 7" descr="A person and person walking with a child&#10;&#10;Description automatically generated">
            <a:extLst>
              <a:ext uri="{FF2B5EF4-FFF2-40B4-BE49-F238E27FC236}">
                <a16:creationId xmlns:a16="http://schemas.microsoft.com/office/drawing/2014/main" id="{471F47FE-C633-750E-4877-CE940D4220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90794" y="291726"/>
            <a:ext cx="6069457" cy="7016115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EDDE0908-D2E1-B81E-E1FC-EE82C40C35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90542" y="6276263"/>
            <a:ext cx="5221840" cy="35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5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00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resources and links </a:t>
              </a:r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1609557" y="2200685"/>
            <a:ext cx="15663538" cy="77251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</a:rPr>
              <a:t>British Health and nutrition </a:t>
            </a:r>
            <a:r>
              <a:rPr lang="en-US" sz="1600" u="sng" dirty="0" err="1">
                <a:solidFill>
                  <a:srgbClr val="383838"/>
                </a:solidFill>
                <a:latin typeface="Calibri"/>
                <a:cs typeface="Calibri"/>
              </a:rPr>
              <a:t>Survery</a:t>
            </a:r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</a:rPr>
              <a:t>: </a:t>
            </a:r>
            <a:r>
              <a:rPr lang="en-US" sz="1600" dirty="0">
                <a:solidFill>
                  <a:srgbClr val="383838"/>
                </a:solidFill>
                <a:latin typeface="Calibri"/>
                <a:cs typeface="Calibri"/>
                <a:hlinkClick r:id="rId9"/>
              </a:rPr>
              <a:t>NDNS: results from years 9 to 11 (2016 to 2017 and 2018 to 2019) - GOV.UK (www.gov.uk)</a:t>
            </a:r>
            <a:endParaRPr lang="en-US" sz="1600" u="sng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383838"/>
                </a:solidFill>
                <a:latin typeface="Calibri"/>
                <a:cs typeface="Calibri"/>
                <a:hlinkClick r:id="rId10"/>
              </a:rPr>
              <a:t>Calorie reduction: the scope and ambition for action - GOV.UK (www.gov.uk)</a:t>
            </a:r>
            <a:endParaRPr lang="en-US"/>
          </a:p>
          <a:p>
            <a:r>
              <a:rPr lang="en-US" sz="1600" dirty="0">
                <a:solidFill>
                  <a:srgbClr val="383838"/>
                </a:solidFill>
                <a:latin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Eastimating the cost of O</a:t>
            </a:r>
            <a:r>
              <a:rPr lang="en-US" sz="1600" dirty="0" err="1">
                <a:solidFill>
                  <a:srgbClr val="383838"/>
                </a:solidFill>
                <a:latin typeface="Calibri"/>
                <a:cs typeface="Calibri"/>
              </a:rPr>
              <a:t>besity</a:t>
            </a:r>
            <a:r>
              <a:rPr lang="en-US" sz="1600" dirty="0">
                <a:solidFill>
                  <a:srgbClr val="383838"/>
                </a:solidFill>
                <a:latin typeface="Calibri"/>
                <a:cs typeface="Calibri"/>
              </a:rPr>
              <a:t> (2022) </a:t>
            </a:r>
            <a:endParaRPr lang="en-US" sz="1600" dirty="0">
              <a:solidFill>
                <a:srgbClr val="383838"/>
              </a:solidFill>
              <a:cs typeface="Calibri"/>
            </a:endParaRPr>
          </a:p>
          <a:p>
            <a:endParaRPr lang="en-US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Portion sizes and food groups - GOV.UK (www.gov.uk)</a:t>
            </a:r>
            <a:endParaRPr lang="en-GB" sz="1600">
              <a:solidFill>
                <a:srgbClr val="383838"/>
              </a:solidFill>
              <a:latin typeface="Calibri"/>
              <a:cs typeface="Calibri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  <a:hlinkClick r:id="rId13"/>
              </a:rPr>
              <a:t>Eating well early years — First Steps Nutrition Trust</a:t>
            </a:r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  <a:hlinkClick r:id="rId14"/>
              </a:rPr>
              <a:t>Food portions - Heart Matters magazine - BHF</a:t>
            </a:r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  <a:hlinkClick r:id="rId15"/>
              </a:rPr>
              <a:t>How to Measure Portion Sizes with your Hands (Infographic) | Eufic</a:t>
            </a:r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  <a:hlinkClick r:id="rId16"/>
              </a:rPr>
              <a:t>handy-portion-guide.pdf (diabetes.ca)</a:t>
            </a:r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1600" dirty="0">
              <a:solidFill>
                <a:srgbClr val="383838"/>
              </a:solidFill>
              <a:cs typeface="Calibri"/>
            </a:endParaRPr>
          </a:p>
          <a:p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  <a:hlinkClick r:id="rId17"/>
              </a:rPr>
              <a:t>Understanding calories - NHS (www.nhs.uk)</a:t>
            </a:r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  <a:hlinkClick r:id="rId18"/>
              </a:rPr>
              <a:t>Calorie counting - Better Health - NHS (www.nhs.uk)</a:t>
            </a:r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1600" dirty="0">
              <a:solidFill>
                <a:srgbClr val="383838"/>
              </a:solidFill>
              <a:cs typeface="Calibri"/>
            </a:endParaRPr>
          </a:p>
          <a:p>
            <a:r>
              <a:rPr lang="en-US" sz="1600" dirty="0">
                <a:solidFill>
                  <a:srgbClr val="383838"/>
                </a:solidFill>
                <a:latin typeface="Calibri"/>
                <a:cs typeface="Calibri"/>
              </a:rPr>
              <a:t>Healthy food swaps : </a:t>
            </a:r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  <a:hlinkClick r:id="rId19"/>
              </a:rPr>
              <a:t>Healthier food swaps - Food facts - Healthier Families - NHS (www.nhs.uk)</a:t>
            </a:r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383838"/>
                </a:solidFill>
                <a:latin typeface="Calibri"/>
                <a:cs typeface="Calibri"/>
              </a:rPr>
              <a:t>NHS Healthier Families, 6 ways to help your child with their weight: </a:t>
            </a:r>
            <a:r>
              <a:rPr lang="en-US" sz="1600" u="sng" dirty="0">
                <a:solidFill>
                  <a:srgbClr val="383838"/>
                </a:solidFill>
                <a:latin typeface="Calibri"/>
                <a:cs typeface="Calibri"/>
                <a:hlinkClick r:id="rId20"/>
              </a:rPr>
              <a:t>Children's weight - Healthier Families - NHS (www.nhs.uk)</a:t>
            </a:r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1600" b="1" dirty="0">
              <a:solidFill>
                <a:srgbClr val="383838"/>
              </a:solidFill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GB" sz="1600" dirty="0">
                <a:solidFill>
                  <a:srgbClr val="1D70B8"/>
                </a:solidFill>
                <a:latin typeface="Calibri"/>
                <a:cs typeface="Calibr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Food Scanner app</a:t>
            </a:r>
            <a:endParaRPr lang="en-GB" sz="160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22"/>
              </a:rPr>
              <a:t>NHS Weight Loss Plan app</a:t>
            </a:r>
            <a:endParaRPr lang="en-GB" sz="160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22"/>
              </a:rPr>
              <a:t>Better Health: losing weight</a:t>
            </a:r>
            <a:endParaRPr lang="en-GB" sz="160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23"/>
              </a:rPr>
              <a:t>Better Health: healthier families</a:t>
            </a:r>
            <a:endParaRPr lang="en-GB" sz="160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24"/>
              </a:rPr>
              <a:t>British Dietetic Association website factsheets</a:t>
            </a:r>
            <a:endParaRPr lang="en-GB" sz="1600"/>
          </a:p>
          <a:p>
            <a:endParaRPr lang="en-GB" sz="16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Food talk: </a:t>
            </a:r>
            <a:endParaRPr lang="en-GB" sz="1600" dirty="0">
              <a:solidFill>
                <a:srgbClr val="000000"/>
              </a:solidFill>
              <a:latin typeface="Calibri"/>
              <a:cs typeface="Arial"/>
            </a:endParaRPr>
          </a:p>
          <a:p>
            <a:r>
              <a:rPr lang="en-GB" sz="1600" dirty="0">
                <a:solidFill>
                  <a:srgbClr val="383838"/>
                </a:solidFill>
                <a:latin typeface="Calibri"/>
                <a:cs typeface="Calibr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Mindful Eating (livelifebetterderbyshire.org.uk)</a:t>
            </a:r>
            <a:endParaRPr lang="en-GB" sz="1600">
              <a:solidFill>
                <a:srgbClr val="000000"/>
              </a:solidFill>
              <a:latin typeface="Calibri"/>
              <a:cs typeface="Arial"/>
            </a:endParaRPr>
          </a:p>
          <a:p>
            <a:r>
              <a:rPr lang="en-GB" sz="1600" dirty="0">
                <a:solidFill>
                  <a:srgbClr val="383838"/>
                </a:solidFill>
                <a:latin typeface="Calibri"/>
                <a:cs typeface="Calibri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Food Language Matters – Dietetically Speaking</a:t>
            </a:r>
            <a:endParaRPr lang="en-GB" sz="160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27"/>
              </a:rPr>
              <a:t>Positive Food Language for a Healthy Relationship with Food - Yumlish</a:t>
            </a:r>
            <a:endParaRPr lang="en-GB" sz="1600"/>
          </a:p>
          <a:p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Weight: </a:t>
            </a:r>
          </a:p>
          <a:p>
            <a:r>
              <a:rPr lang="en-GB" sz="1600" dirty="0">
                <a:solidFill>
                  <a:srgbClr val="383838"/>
                </a:solidFill>
                <a:latin typeface="Calibri"/>
                <a:cs typeface="Calibri"/>
              </a:rPr>
              <a:t>University of Bath and BDA - talking to your child about weight, </a:t>
            </a:r>
            <a:r>
              <a:rPr lang="en-GB" sz="1600" dirty="0">
                <a:solidFill>
                  <a:srgbClr val="383838"/>
                </a:solidFill>
                <a:latin typeface="Calibri"/>
                <a:cs typeface="Calibri"/>
                <a:hlinkClick r:id="rId28"/>
              </a:rPr>
              <a:t>follow this link</a:t>
            </a:r>
            <a:endParaRPr lang="en-GB" sz="1600">
              <a:solidFill>
                <a:srgbClr val="383838"/>
              </a:solidFill>
            </a:endParaRPr>
          </a:p>
          <a:p>
            <a:r>
              <a:rPr lang="en-GB" sz="1600" dirty="0">
                <a:solidFill>
                  <a:srgbClr val="383838"/>
                </a:solidFill>
                <a:latin typeface="Calibri"/>
                <a:cs typeface="Calibri"/>
              </a:rPr>
              <a:t>The Dove Self esteem project </a:t>
            </a:r>
            <a:r>
              <a:rPr lang="en-GB" sz="1600" dirty="0">
                <a:solidFill>
                  <a:srgbClr val="383838"/>
                </a:solidFill>
                <a:latin typeface="Calibri"/>
                <a:cs typeface="Calibri"/>
                <a:hlinkClick r:id="rId29"/>
              </a:rPr>
              <a:t>The Dove Self-Esteem Project | Dove</a:t>
            </a:r>
            <a:endParaRPr lang="en-GB" sz="1600">
              <a:solidFill>
                <a:srgbClr val="383838"/>
              </a:solidFill>
              <a:latin typeface="Calibri"/>
              <a:cs typeface="Calibri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63503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7955F8-87BD-8E0B-18F0-93EC785264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24890" y="6909508"/>
            <a:ext cx="2982586" cy="2722739"/>
          </a:xfrm>
          <a:prstGeom prst="rect">
            <a:avLst/>
          </a:prstGeom>
        </p:spPr>
      </p:pic>
      <p:pic>
        <p:nvPicPr>
          <p:cNvPr id="24" name="Picture 23" descr="A person running on a boat&#10;&#10;Description automatically generated">
            <a:extLst>
              <a:ext uri="{FF2B5EF4-FFF2-40B4-BE49-F238E27FC236}">
                <a16:creationId xmlns:a16="http://schemas.microsoft.com/office/drawing/2014/main" id="{B98F0803-2A31-3AB7-1A16-B06634A0C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50" b="28151"/>
          <a:stretch/>
        </p:blipFill>
        <p:spPr>
          <a:xfrm>
            <a:off x="1270085" y="6588935"/>
            <a:ext cx="10049101" cy="2694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6D3660-9CAB-D073-4063-418428225ABD}"/>
              </a:ext>
            </a:extLst>
          </p:cNvPr>
          <p:cNvSpPr txBox="1"/>
          <p:nvPr/>
        </p:nvSpPr>
        <p:spPr>
          <a:xfrm>
            <a:off x="1650304" y="2664689"/>
            <a:ext cx="1262310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  <a:hlinkClick r:id="rId11"/>
              </a:rPr>
              <a:t>Find</a:t>
            </a:r>
            <a:r>
              <a:rPr lang="en-US" sz="2400" dirty="0">
                <a:ea typeface="+mn-lt"/>
                <a:cs typeface="+mn-lt"/>
                <a:hlinkClick r:id="rId11"/>
              </a:rPr>
              <a:t> out how healthy your diet is - Norfolk County Council</a:t>
            </a:r>
            <a:endParaRPr lang="en-US" dirty="0"/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Others: </a:t>
            </a:r>
          </a:p>
          <a:p>
            <a:r>
              <a:rPr lang="en-US" sz="2400" dirty="0">
                <a:ea typeface="Calibri"/>
                <a:cs typeface="Calibri"/>
                <a:hlinkClick r:id="rId12"/>
              </a:rPr>
              <a:t>Food Portion Distortion Quiz: Portion Sizes &amp; Serving Sizes (medicinenet.com)</a:t>
            </a:r>
            <a:endParaRPr lang="en-US" sz="240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  <a:hlinkClick r:id="rId13"/>
              </a:rPr>
              <a:t>Microsoft Word - healthy eating quiz adults.doc (healtheducationtrust.org.uk)</a:t>
            </a:r>
            <a:endParaRPr lang="en-US"/>
          </a:p>
          <a:p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7" name="Picture 6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E0D313FC-9F01-EDBB-D5CC-962E92BDD0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52102" y="2225661"/>
            <a:ext cx="42100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0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538844" y="2569798"/>
            <a:ext cx="7424635" cy="289310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2400" u="sng" dirty="0">
                <a:solidFill>
                  <a:srgbClr val="0B0C0C"/>
                </a:solidFill>
                <a:latin typeface="Calibri"/>
                <a:cs typeface="Calibri"/>
              </a:rPr>
              <a:t> </a:t>
            </a:r>
            <a:r>
              <a:rPr lang="en-GB" sz="2400" u="sng" dirty="0">
                <a:solidFill>
                  <a:srgbClr val="1D70B8"/>
                </a:solidFill>
                <a:latin typeface="Calibri"/>
                <a:cs typeface="Calibri"/>
                <a:hlinkClick r:id="rId9"/>
              </a:rPr>
              <a:t>It is estimated that on average, adults’ diets </a:t>
            </a:r>
            <a:r>
              <a:rPr lang="en-GB" sz="2400" b="1" u="sng" dirty="0">
                <a:solidFill>
                  <a:srgbClr val="1D70B8"/>
                </a:solidFill>
                <a:latin typeface="Calibri"/>
                <a:cs typeface="Calibri"/>
                <a:hlinkClick r:id="rId9"/>
              </a:rPr>
              <a:t>contain 200 to 300 more calories than recommended</a:t>
            </a:r>
            <a:r>
              <a:rPr lang="en-GB" sz="2400" u="sng" dirty="0">
                <a:solidFill>
                  <a:srgbClr val="1D70B8"/>
                </a:solidFill>
                <a:latin typeface="Calibri"/>
                <a:cs typeface="Calibri"/>
                <a:hlinkClick r:id="rId9"/>
              </a:rPr>
              <a:t> a day</a:t>
            </a:r>
            <a:r>
              <a:rPr lang="en-GB" sz="2400" u="sng" dirty="0">
                <a:solidFill>
                  <a:srgbClr val="0B0C0C"/>
                </a:solidFill>
                <a:latin typeface="Calibri"/>
                <a:cs typeface="Calibri"/>
              </a:rPr>
              <a:t>, </a:t>
            </a:r>
            <a:r>
              <a:rPr lang="en-GB" sz="2400" dirty="0">
                <a:solidFill>
                  <a:srgbClr val="0B0C0C"/>
                </a:solidFill>
                <a:latin typeface="Calibri"/>
                <a:cs typeface="Calibri"/>
              </a:rPr>
              <a:t>(PHE, 2018) </a:t>
            </a:r>
            <a:endParaRPr lang="en-GB" sz="2400" dirty="0">
              <a:solidFill>
                <a:srgbClr val="0B0C0C"/>
              </a:solidFill>
            </a:endParaRPr>
          </a:p>
          <a:p>
            <a:endParaRPr lang="en-GB" sz="2400" dirty="0">
              <a:solidFill>
                <a:srgbClr val="0B0C0C"/>
              </a:solidFill>
              <a:latin typeface="Calibri"/>
              <a:cs typeface="Calibri"/>
            </a:endParaRPr>
          </a:p>
          <a:p>
            <a:r>
              <a:rPr lang="en-GB" sz="2400" dirty="0">
                <a:solidFill>
                  <a:srgbClr val="0B0C0C"/>
                </a:solidFill>
                <a:latin typeface="Calibri"/>
                <a:cs typeface="Calibri"/>
              </a:rPr>
              <a:t>Children who are already overweight or living with obesity are consuming up to</a:t>
            </a:r>
            <a:r>
              <a:rPr lang="en-GB" sz="2400" b="1" dirty="0">
                <a:solidFill>
                  <a:srgbClr val="0B0C0C"/>
                </a:solidFill>
                <a:latin typeface="Calibri"/>
                <a:cs typeface="Calibri"/>
              </a:rPr>
              <a:t> 500 more calories</a:t>
            </a:r>
            <a:r>
              <a:rPr lang="en-GB" sz="2400" dirty="0">
                <a:solidFill>
                  <a:srgbClr val="0B0C0C"/>
                </a:solidFill>
                <a:latin typeface="Calibri"/>
                <a:cs typeface="Calibri"/>
              </a:rPr>
              <a:t> than are required for a healthy body weight.</a:t>
            </a:r>
            <a:endParaRPr lang="en-GB" sz="2400" dirty="0"/>
          </a:p>
          <a:p>
            <a:endParaRPr lang="en-GB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7955F8-87BD-8E0B-18F0-93EC785264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24890" y="6909508"/>
            <a:ext cx="2982586" cy="2722739"/>
          </a:xfrm>
          <a:prstGeom prst="rect">
            <a:avLst/>
          </a:prstGeom>
        </p:spPr>
      </p:pic>
      <p:pic>
        <p:nvPicPr>
          <p:cNvPr id="24" name="Picture 23" descr="A person running on a boat&#10;&#10;Description automatically generated">
            <a:extLst>
              <a:ext uri="{FF2B5EF4-FFF2-40B4-BE49-F238E27FC236}">
                <a16:creationId xmlns:a16="http://schemas.microsoft.com/office/drawing/2014/main" id="{B98F0803-2A31-3AB7-1A16-B06634A0C68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50" b="28151"/>
          <a:stretch/>
        </p:blipFill>
        <p:spPr>
          <a:xfrm>
            <a:off x="1594606" y="5907386"/>
            <a:ext cx="12463008" cy="3206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151E3-62B9-50A4-CBCF-F04B0E40D9D5}"/>
              </a:ext>
            </a:extLst>
          </p:cNvPr>
          <p:cNvSpPr txBox="1"/>
          <p:nvPr/>
        </p:nvSpPr>
        <p:spPr>
          <a:xfrm>
            <a:off x="9280072" y="2572519"/>
            <a:ext cx="7843735" cy="36200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2400" dirty="0">
                <a:solidFill>
                  <a:srgbClr val="0B0C0C"/>
                </a:solidFill>
                <a:latin typeface="Calibri"/>
                <a:cs typeface="Calibri"/>
              </a:rPr>
              <a:t>In the financial year 2020 to 2021, the NHS in the UK is estimated to have spent </a:t>
            </a:r>
            <a:r>
              <a:rPr lang="en-GB" sz="2400" u="sng" dirty="0">
                <a:solidFill>
                  <a:srgbClr val="1D70B8"/>
                </a:solidFill>
                <a:latin typeface="Calibri"/>
                <a:cs typeface="Calibri"/>
                <a:hlinkClick r:id="rId12"/>
              </a:rPr>
              <a:t>£6.5 billion on overweight and obesity related ill-health</a:t>
            </a:r>
            <a:r>
              <a:rPr lang="en-GB" sz="2400" dirty="0">
                <a:solidFill>
                  <a:srgbClr val="0B0C0C"/>
                </a:solidFill>
                <a:latin typeface="Calibri"/>
                <a:cs typeface="Calibri"/>
              </a:rPr>
              <a:t>. This is around 4.7% of the NHS budget.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B0C0C"/>
              </a:solidFill>
              <a:latin typeface="Calibri"/>
              <a:cs typeface="Calibri"/>
            </a:endParaRPr>
          </a:p>
          <a:p>
            <a:r>
              <a:rPr lang="en-GB" sz="2400" dirty="0">
                <a:solidFill>
                  <a:srgbClr val="0B0C0C"/>
                </a:solidFill>
                <a:latin typeface="Calibri"/>
                <a:cs typeface="Calibri"/>
              </a:rPr>
              <a:t>Reducing obesity and improving diets is essential to increasing healthy life expectancy.</a:t>
            </a:r>
            <a:endParaRPr lang="en-GB" sz="2400" dirty="0"/>
          </a:p>
          <a:p>
            <a:endParaRPr lang="en-GB" dirty="0">
              <a:solidFill>
                <a:srgbClr val="0B0C0C"/>
              </a:solidFill>
              <a:latin typeface="Calibri"/>
              <a:cs typeface="Calibri"/>
            </a:endParaRPr>
          </a:p>
          <a:p>
            <a:endParaRPr lang="en-GB" sz="1400" dirty="0">
              <a:solidFill>
                <a:srgbClr val="0B0C0C"/>
              </a:solidFill>
              <a:latin typeface="Calibri"/>
              <a:cs typeface="Calibri"/>
            </a:endParaRPr>
          </a:p>
          <a:p>
            <a:endParaRPr lang="en-GB" sz="1400" dirty="0">
              <a:solidFill>
                <a:srgbClr val="0B0C0C"/>
              </a:solidFill>
              <a:latin typeface="Calibri"/>
              <a:cs typeface="Calibri"/>
            </a:endParaRPr>
          </a:p>
          <a:p>
            <a:endParaRPr lang="en-GB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17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234044" y="2074498"/>
            <a:ext cx="8739085" cy="797141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1600" b="1" dirty="0">
                <a:solidFill>
                  <a:srgbClr val="0B0C0C"/>
                </a:solidFill>
                <a:latin typeface="Calibri"/>
                <a:cs typeface="Calibri"/>
              </a:rPr>
              <a:t>If you’re a front-line health and care professional, you should:</a:t>
            </a:r>
            <a:endParaRPr lang="en-GB" sz="1600" b="1" dirty="0">
              <a:latin typeface="Calibri"/>
            </a:endParaRPr>
          </a:p>
          <a:p>
            <a:endParaRPr lang="en-GB" sz="1600" dirty="0">
              <a:solidFill>
                <a:srgbClr val="0B0C0C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talk to patients about the importance of a healthy, balanced diet at relevant moments </a:t>
            </a:r>
            <a:endParaRPr lang="en-GB" sz="1600">
              <a:solidFill>
                <a:srgbClr val="000000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Ask for permission or ask what steps already taking</a:t>
            </a:r>
            <a:endParaRPr lang="en-GB" sz="1600" dirty="0">
              <a:latin typeface="Calibri"/>
              <a:ea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refer a patient to your local dietetic service, if you feel they would benefit from more tailored advice on their diet. </a:t>
            </a:r>
            <a:endParaRPr lang="en-GB" sz="160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 b="1" dirty="0">
                <a:solidFill>
                  <a:srgbClr val="0B0C0C"/>
                </a:solidFill>
                <a:latin typeface="Calibri"/>
                <a:ea typeface="Calibri"/>
                <a:cs typeface="Calibri"/>
              </a:rPr>
              <a:t>role model healthy eating</a:t>
            </a:r>
            <a:r>
              <a:rPr lang="en-GB" sz="1600" dirty="0">
                <a:solidFill>
                  <a:srgbClr val="0B0C0C"/>
                </a:solidFill>
                <a:latin typeface="Calibri"/>
                <a:ea typeface="Calibri"/>
                <a:cs typeface="Calibri"/>
              </a:rPr>
              <a:t> in your team and work environment </a:t>
            </a:r>
            <a:endParaRPr lang="en-GB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ea typeface="Calibri"/>
                <a:cs typeface="Calibri"/>
              </a:rPr>
              <a:t>displaying the Eatwell Guide poster on walls of consultation rooms and waiting areas. </a:t>
            </a:r>
            <a:endParaRPr lang="en-GB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ea typeface="Calibri"/>
                <a:cs typeface="Calibri"/>
              </a:rPr>
              <a:t>Resist using unhealthy foods as ‘treats’ for patients for example, sweets at the front desk or directly to children following treatments. Instead, you could </a:t>
            </a:r>
            <a:endParaRPr lang="en-GB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ea typeface="Calibri"/>
                <a:cs typeface="Calibri"/>
              </a:rPr>
              <a:t>have a cold-water dispenser in the waiting room and NHS branded stationery or healthcare related samples for patients for example toothpaste samples in dental clinics, or stickers for children</a:t>
            </a:r>
            <a:endParaRPr lang="en-GB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rgbClr val="0B0C0C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For more generalised resources you may find it useful to familiarise yourself with the:</a:t>
            </a:r>
            <a:endParaRPr lang="en-GB" sz="1600" dirty="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u="sng" dirty="0">
                <a:solidFill>
                  <a:srgbClr val="1D70B8"/>
                </a:solid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Food Scanner app</a:t>
            </a:r>
            <a:endParaRPr lang="en-GB" sz="160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u="sng" dirty="0">
                <a:solidFill>
                  <a:srgbClr val="1D70B8"/>
                </a:solidFill>
                <a:latin typeface="Calibri"/>
                <a:cs typeface="Calibri"/>
                <a:hlinkClick r:id="rId10"/>
              </a:rPr>
              <a:t>NHS Weight Loss Plan app</a:t>
            </a:r>
            <a:endParaRPr lang="en-GB" sz="160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u="sng" dirty="0">
                <a:solidFill>
                  <a:srgbClr val="1D70B8"/>
                </a:solidFill>
                <a:latin typeface="Calibri"/>
                <a:cs typeface="Calibri"/>
                <a:hlinkClick r:id="rId10"/>
              </a:rPr>
              <a:t>Better Health: losing weight</a:t>
            </a:r>
            <a:endParaRPr lang="en-GB" sz="160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u="sng" dirty="0">
                <a:solidFill>
                  <a:srgbClr val="1D70B8"/>
                </a:solidFill>
                <a:latin typeface="Calibri"/>
                <a:cs typeface="Calibri"/>
                <a:hlinkClick r:id="rId11"/>
              </a:rPr>
              <a:t>Better Health: healthier families</a:t>
            </a:r>
            <a:endParaRPr lang="en-GB" sz="160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u="sng" dirty="0">
                <a:solidFill>
                  <a:srgbClr val="1D70B8"/>
                </a:solidFill>
                <a:latin typeface="Calibri"/>
                <a:cs typeface="Calibri"/>
                <a:hlinkClick r:id="rId12"/>
              </a:rPr>
              <a:t>British Dietetic Association website factsheets</a:t>
            </a:r>
            <a:endParaRPr lang="en-GB" sz="1600">
              <a:latin typeface="Calibri"/>
            </a:endParaRPr>
          </a:p>
          <a:p>
            <a:pPr lvl="1"/>
            <a:endParaRPr lang="en-GB" sz="1600" u="sng" dirty="0">
              <a:solidFill>
                <a:srgbClr val="1D70B8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Explore the </a:t>
            </a:r>
            <a:r>
              <a:rPr lang="en-GB" sz="1600" u="sng" dirty="0">
                <a:solidFill>
                  <a:srgbClr val="1D70B8"/>
                </a:solidFill>
                <a:latin typeface="Calibri"/>
                <a:cs typeface="Calibri"/>
                <a:hlinkClick r:id="rId13"/>
              </a:rPr>
              <a:t>Eatwell Guide page</a:t>
            </a: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. This page contains:</a:t>
            </a:r>
            <a:endParaRPr lang="en-GB" sz="160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government dietary guidelines</a:t>
            </a:r>
            <a:endParaRPr lang="en-GB" sz="160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the Eatwell Guide image and explanation in the Eatwell Guide booklet</a:t>
            </a:r>
            <a:endParaRPr lang="en-GB" sz="160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the quick guide gives information on the evidence base underpinning government dietary recommendations</a:t>
            </a:r>
            <a:endParaRPr lang="en-GB" sz="160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a guide to what, why and how for the Eatwell model</a:t>
            </a:r>
            <a:endParaRPr lang="en-GB" sz="160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endParaRPr lang="en-GB" sz="1600" dirty="0">
              <a:solidFill>
                <a:srgbClr val="0B0C0C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explore </a:t>
            </a:r>
            <a:r>
              <a:rPr lang="en-GB" sz="1600" u="sng" dirty="0">
                <a:solidFill>
                  <a:srgbClr val="1D70B8"/>
                </a:solidFill>
                <a:latin typeface="Calibri"/>
                <a:cs typeface="Calibri"/>
                <a:hlinkClick r:id="rId14"/>
              </a:rPr>
              <a:t>nutrition advice on NHS.UK</a:t>
            </a: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, for example </a:t>
            </a:r>
            <a:r>
              <a:rPr lang="en-GB" sz="1600" u="sng" dirty="0">
                <a:solidFill>
                  <a:srgbClr val="1D70B8"/>
                </a:solidFill>
                <a:latin typeface="Calibri"/>
                <a:cs typeface="Calibri"/>
                <a:hlinkClick r:id="rId15"/>
              </a:rPr>
              <a:t>red meat and the risk of bowel cancer</a:t>
            </a:r>
            <a:r>
              <a:rPr lang="en-GB" sz="1600" dirty="0">
                <a:solidFill>
                  <a:srgbClr val="0B0C0C"/>
                </a:solidFill>
                <a:latin typeface="Calibri"/>
                <a:cs typeface="Calibri"/>
              </a:rPr>
              <a:t>­­­</a:t>
            </a:r>
            <a:endParaRPr lang="en-GB" sz="1600">
              <a:latin typeface="Calibri"/>
            </a:endParaRPr>
          </a:p>
          <a:p>
            <a:endParaRPr lang="en-GB" sz="1600" dirty="0">
              <a:solidFill>
                <a:srgbClr val="0B0C0C"/>
              </a:solidFill>
              <a:cs typeface="Calibri"/>
            </a:endParaRPr>
          </a:p>
          <a:p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Information taken from : 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16"/>
              </a:rPr>
              <a:t>Healthy eating: applying All Our Health - GOV.UK (www.gov.uk)</a:t>
            </a: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7955F8-87BD-8E0B-18F0-93EC785264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11064" y="141974"/>
            <a:ext cx="2299755" cy="2049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F57BF-71FD-EC51-2254-4BF147D0C8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3195" y="2567118"/>
            <a:ext cx="8982858" cy="62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5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Energy Balance 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220437" y="2387461"/>
            <a:ext cx="8358086" cy="723274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It is important to explain to families about energy balance </a:t>
            </a:r>
            <a:endParaRPr lang="en-GB" sz="1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16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WHAT ARE CALORIES? </a:t>
            </a:r>
            <a:endParaRPr lang="en-GB" sz="1600"/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Calories are energy in a foods and drink</a:t>
            </a:r>
            <a:endParaRPr lang="en-GB" sz="1600"/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Foods and drinks give your body energy to function and grow</a:t>
            </a:r>
            <a:endParaRPr lang="en-GB" sz="1600"/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Energy is used for breathing, keeping your heart beating, growing, and to do physical activities like walking, jumping, and running</a:t>
            </a:r>
            <a:endParaRPr lang="en-GB" sz="1600"/>
          </a:p>
          <a:p>
            <a:pPr marL="285750" indent="-285750">
              <a:buFont typeface="Calibri"/>
              <a:buChar char="-"/>
            </a:pP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CALORIES FROM FOOD AND DRINKS = ENERGY IN</a:t>
            </a:r>
            <a:endParaRPr lang="en-GB" sz="1600"/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The energy you need every day depend on: </a:t>
            </a:r>
            <a:endParaRPr lang="en-GB" sz="1600">
              <a:solidFill>
                <a:srgbClr val="000000"/>
              </a:solidFill>
              <a:latin typeface="Calibri"/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Your age (increases with age)</a:t>
            </a:r>
            <a:endParaRPr lang="en-GB" sz="1600"/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Your gender (Boys need more than girls)</a:t>
            </a:r>
            <a:endParaRPr lang="en-GB" sz="1600"/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How active you are</a:t>
            </a:r>
            <a:endParaRPr lang="en-GB" sz="1600">
              <a:solidFill>
                <a:srgbClr val="000000"/>
              </a:solidFill>
            </a:endParaRPr>
          </a:p>
          <a:p>
            <a:endParaRPr lang="en-GB" sz="1600" dirty="0">
              <a:cs typeface="Calibri"/>
            </a:endParaRPr>
          </a:p>
          <a:p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ACTIVITY = ENERGY OUT</a:t>
            </a:r>
            <a:endParaRPr lang="en-GB" sz="1600"/>
          </a:p>
          <a:p>
            <a:pPr marL="342900" indent="-34290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To use enough energy: </a:t>
            </a:r>
            <a:endParaRPr lang="en-GB" sz="1600"/>
          </a:p>
          <a:p>
            <a:pPr marL="800100" lvl="1" indent="-342900">
              <a:buFont typeface="Courier New"/>
              <a:buChar char="o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Children should be active for at least 60minutes per day</a:t>
            </a:r>
            <a:endParaRPr lang="en-GB" sz="1600"/>
          </a:p>
          <a:p>
            <a:pPr marL="800100" lvl="1" indent="-342900">
              <a:buFont typeface="Courier New"/>
              <a:buChar char="o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Adults should be active for 150minutes per week </a:t>
            </a:r>
            <a:endParaRPr lang="en-GB" sz="1600">
              <a:solidFill>
                <a:srgbClr val="000000"/>
              </a:solidFill>
            </a:endParaRPr>
          </a:p>
          <a:p>
            <a:pPr marL="800100" lvl="1" indent="-342900">
              <a:buFont typeface="Courier New"/>
              <a:buChar char="o"/>
            </a:pP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 algn="ctr"/>
            <a:r>
              <a:rPr lang="en-GB" sz="1600" b="1" dirty="0">
                <a:solidFill>
                  <a:srgbClr val="000000"/>
                </a:solidFill>
                <a:latin typeface="Calibri"/>
                <a:cs typeface="Calibri"/>
              </a:rPr>
              <a:t>Energy dense foods are harder to burn off </a:t>
            </a:r>
          </a:p>
          <a:p>
            <a:pPr lvl="1"/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 this link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for activity ideas for all the family </a:t>
            </a:r>
          </a:p>
          <a:p>
            <a:endParaRPr lang="en-GB" sz="1600" b="1" dirty="0">
              <a:solidFill>
                <a:srgbClr val="00B0F0"/>
              </a:solidFill>
              <a:latin typeface="Calibri Light"/>
              <a:cs typeface="Segoe UI"/>
            </a:endParaRPr>
          </a:p>
          <a:p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ACHIEVING THE RIGHT BALANCE</a:t>
            </a:r>
            <a:endParaRPr lang="en-GB"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Eat a balanced and varied diet</a:t>
            </a: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Build activity into your normal day e.g. walking to school or work </a:t>
            </a: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Limit high sugar drinks </a:t>
            </a: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Foods high in fat and/or calories in small amounts </a:t>
            </a:r>
            <a:endParaRPr lang="en-GB" sz="16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7955F8-87BD-8E0B-18F0-93EC785264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49689" y="68650"/>
            <a:ext cx="2884167" cy="2493096"/>
          </a:xfrm>
          <a:prstGeom prst="rect">
            <a:avLst/>
          </a:prstGeom>
        </p:spPr>
      </p:pic>
      <p:pic>
        <p:nvPicPr>
          <p:cNvPr id="8" name="Picture 7" descr="A plate with food on it&#10;&#10;Description automatically generated">
            <a:extLst>
              <a:ext uri="{FF2B5EF4-FFF2-40B4-BE49-F238E27FC236}">
                <a16:creationId xmlns:a16="http://schemas.microsoft.com/office/drawing/2014/main" id="{CC0465D8-ACD0-B58E-17A8-EE3397C244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7643" y="2561266"/>
            <a:ext cx="9535830" cy="67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portion Sizes  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975015" y="2407741"/>
            <a:ext cx="8739085" cy="32624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Dietitians will tell you often it's </a:t>
            </a:r>
            <a:r>
              <a:rPr lang="en-GB" sz="1600" b="1" dirty="0">
                <a:solidFill>
                  <a:srgbClr val="000000"/>
                </a:solidFill>
                <a:latin typeface="Calibri"/>
                <a:cs typeface="Calibri"/>
              </a:rPr>
              <a:t>not that people are eating too much food 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but eating  </a:t>
            </a:r>
            <a:endParaRPr lang="en-GB" sz="1400" dirty="0">
              <a:solidFill>
                <a:srgbClr val="000000"/>
              </a:solidFill>
              <a:latin typeface="Calibri Light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en-GB" sz="1600" b="1" dirty="0">
                <a:solidFill>
                  <a:srgbClr val="000000"/>
                </a:solidFill>
                <a:latin typeface="Calibri"/>
                <a:cs typeface="Calibri"/>
              </a:rPr>
              <a:t>too little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of some foods such as fruit, vegetable and  wholegrains</a:t>
            </a:r>
            <a:endParaRPr lang="en-GB" sz="1400" dirty="0">
              <a:solidFill>
                <a:srgbClr val="000000"/>
              </a:solidFill>
              <a:latin typeface="Calibri Light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en-GB" sz="1600" b="1" dirty="0">
                <a:solidFill>
                  <a:srgbClr val="000000"/>
                </a:solidFill>
                <a:latin typeface="Calibri"/>
                <a:cs typeface="Calibri"/>
              </a:rPr>
              <a:t>too much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processed, simple carbohydrates and processed meats</a:t>
            </a:r>
            <a:endParaRPr lang="en-GB" sz="1400" dirty="0">
              <a:solidFill>
                <a:srgbClr val="000000"/>
              </a:solidFill>
              <a:latin typeface="Calibri Light"/>
              <a:cs typeface="Segoe UI"/>
            </a:endParaRPr>
          </a:p>
          <a:p>
            <a:endParaRPr lang="en-GB" sz="1600" dirty="0">
              <a:solidFill>
                <a:srgbClr val="00B0F0"/>
              </a:solidFill>
              <a:latin typeface="Calibri Light"/>
              <a:cs typeface="Calibri Light"/>
            </a:endParaRPr>
          </a:p>
          <a:p>
            <a:r>
              <a:rPr lang="en-GB" sz="1600" b="1" dirty="0">
                <a:solidFill>
                  <a:srgbClr val="383838"/>
                </a:solidFill>
                <a:latin typeface="Calibri"/>
                <a:cs typeface="Calibri"/>
              </a:rPr>
              <a:t>Portion Sizes </a:t>
            </a:r>
          </a:p>
          <a:p>
            <a:endParaRPr lang="en-GB" sz="16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Following a healthy lifestyle is about </a:t>
            </a:r>
            <a:r>
              <a:rPr lang="en-GB" sz="1600" b="1" dirty="0">
                <a:solidFill>
                  <a:srgbClr val="000000"/>
                </a:solidFill>
                <a:latin typeface="Calibri"/>
                <a:cs typeface="Calibri"/>
              </a:rPr>
              <a:t>getting the right balance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of food and drinks in amounts that are suitable for our bodies and lifestyle </a:t>
            </a:r>
            <a:endParaRPr lang="en-GB" sz="1600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Follow 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9"/>
              </a:rPr>
              <a:t>this link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 to vi</a:t>
            </a:r>
            <a:r>
              <a:rPr lang="en-GB" sz="1600" b="1" dirty="0">
                <a:solidFill>
                  <a:srgbClr val="000000"/>
                </a:solidFill>
                <a:latin typeface="Calibri"/>
                <a:cs typeface="Calibri"/>
              </a:rPr>
              <a:t>sualise portions for toddlers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and 4-year-olds from the Infant and Toddler Forum</a:t>
            </a:r>
            <a:endParaRPr lang="en-GB" sz="1600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10"/>
              </a:rPr>
              <a:t>first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10"/>
              </a:rPr>
              <a:t> steps nutrition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has</a:t>
            </a:r>
            <a:r>
              <a:rPr lang="en-GB" sz="1600" b="1" dirty="0">
                <a:solidFill>
                  <a:srgbClr val="000000"/>
                </a:solidFill>
                <a:latin typeface="Calibri"/>
                <a:cs typeface="Calibri"/>
              </a:rPr>
              <a:t> meal ideas </a:t>
            </a:r>
            <a:r>
              <a:rPr lang="en-GB" sz="1600">
                <a:solidFill>
                  <a:srgbClr val="000000"/>
                </a:solidFill>
                <a:latin typeface="Calibri"/>
                <a:cs typeface="Calibri"/>
              </a:rPr>
              <a:t>and lots of great guidance </a:t>
            </a:r>
            <a:endParaRPr lang="en-GB" sz="160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  <a:hlinkClick r:id="rId11"/>
              </a:rPr>
              <a:t>Follow this link for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The British Heart foundation has a guide portion size guide for adolescents and adults. </a:t>
            </a:r>
            <a:endParaRPr lang="en-GB" sz="16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1400" b="1" dirty="0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9" name="Picture 18" descr="A plate of food with a fork and knife&#10;&#10;Description automatically generated">
            <a:extLst>
              <a:ext uri="{FF2B5EF4-FFF2-40B4-BE49-F238E27FC236}">
                <a16:creationId xmlns:a16="http://schemas.microsoft.com/office/drawing/2014/main" id="{E318AE56-30E4-1AA4-397C-8033428026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88595" y="1513170"/>
            <a:ext cx="6261057" cy="4614537"/>
          </a:xfrm>
          <a:prstGeom prst="rect">
            <a:avLst/>
          </a:prstGeom>
        </p:spPr>
      </p:pic>
      <p:pic>
        <p:nvPicPr>
          <p:cNvPr id="20" name="Picture 19" descr="A plate of food with beans and rice&#10;&#10;Description automatically generated">
            <a:extLst>
              <a:ext uri="{FF2B5EF4-FFF2-40B4-BE49-F238E27FC236}">
                <a16:creationId xmlns:a16="http://schemas.microsoft.com/office/drawing/2014/main" id="{0598DE62-F890-4CC0-7CD6-AD046A4F0F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2277" y="5668372"/>
            <a:ext cx="5059341" cy="3743326"/>
          </a:xfrm>
          <a:prstGeom prst="rect">
            <a:avLst/>
          </a:prstGeom>
        </p:spPr>
      </p:pic>
      <p:pic>
        <p:nvPicPr>
          <p:cNvPr id="21" name="Picture 20" descr="A plate of meatballs and mashed potatoes&#10;&#10;Description automatically generated">
            <a:extLst>
              <a:ext uri="{FF2B5EF4-FFF2-40B4-BE49-F238E27FC236}">
                <a16:creationId xmlns:a16="http://schemas.microsoft.com/office/drawing/2014/main" id="{BCCC0007-78B1-7261-4341-EA9568B0FD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06590" y="5138801"/>
            <a:ext cx="5316777" cy="44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0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Portion Sizes: Veg   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8" name="Picture 7" descr="A close-up of a guide&#10;&#10;Description automatically generated">
            <a:extLst>
              <a:ext uri="{FF2B5EF4-FFF2-40B4-BE49-F238E27FC236}">
                <a16:creationId xmlns:a16="http://schemas.microsoft.com/office/drawing/2014/main" id="{4233FD45-1735-76CF-2091-746D6971E3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7" t="27402" r="2799" b="25333"/>
          <a:stretch/>
        </p:blipFill>
        <p:spPr>
          <a:xfrm>
            <a:off x="230435" y="4467087"/>
            <a:ext cx="9038810" cy="18050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9F139B-012E-8733-C227-1CA11F521ED6}"/>
              </a:ext>
            </a:extLst>
          </p:cNvPr>
          <p:cNvSpPr txBox="1"/>
          <p:nvPr/>
        </p:nvSpPr>
        <p:spPr>
          <a:xfrm>
            <a:off x="371103" y="2152402"/>
            <a:ext cx="834241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The Health lifestyles group asked patients with the diabetes services across the UK to answer questions about diet and lifestyle. Link to questionnaire available: </a:t>
            </a:r>
            <a:r>
              <a:rPr lang="en-US" dirty="0">
                <a:ea typeface="+mn-lt"/>
                <a:cs typeface="+mn-lt"/>
                <a:hlinkClick r:id="rId11"/>
              </a:rPr>
              <a:t>South East Coast &amp; London and North West Health Promotion Project - National Network (cypdiabetesnetwork.nhs.uk)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next few slides show some of the responses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Your service can use this </a:t>
            </a:r>
            <a:r>
              <a:rPr lang="en-US" dirty="0" err="1">
                <a:cs typeface="Calibri"/>
              </a:rPr>
              <a:t>questionniare</a:t>
            </a:r>
            <a:r>
              <a:rPr lang="en-US" dirty="0">
                <a:cs typeface="Calibri"/>
              </a:rPr>
              <a:t> and ask for your own results back </a:t>
            </a:r>
          </a:p>
        </p:txBody>
      </p:sp>
      <p:pic>
        <p:nvPicPr>
          <p:cNvPr id="20" name="Picture 19" descr="A chart with different foods&#10;&#10;Description automatically generated">
            <a:extLst>
              <a:ext uri="{FF2B5EF4-FFF2-40B4-BE49-F238E27FC236}">
                <a16:creationId xmlns:a16="http://schemas.microsoft.com/office/drawing/2014/main" id="{A8635DAE-A784-0519-5565-0FD1DD52112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61" r="7665" b="386"/>
          <a:stretch/>
        </p:blipFill>
        <p:spPr>
          <a:xfrm>
            <a:off x="9540285" y="2251136"/>
            <a:ext cx="7931237" cy="4032870"/>
          </a:xfrm>
          <a:prstGeom prst="rect">
            <a:avLst/>
          </a:prstGeom>
        </p:spPr>
      </p:pic>
      <p:pic>
        <p:nvPicPr>
          <p:cNvPr id="7" name="Picture 6" descr="A graph with blue squares&#10;&#10;Description automatically generated">
            <a:extLst>
              <a:ext uri="{FF2B5EF4-FFF2-40B4-BE49-F238E27FC236}">
                <a16:creationId xmlns:a16="http://schemas.microsoft.com/office/drawing/2014/main" id="{F1F27EE2-72B3-332F-1AA7-DA6374B93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7978" y="6106887"/>
            <a:ext cx="13827579" cy="32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12942" y="187937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portion Size: Fruit   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7" name="Picture 6" descr="A chart with different foods&#10;&#10;Description automatically generated">
            <a:extLst>
              <a:ext uri="{FF2B5EF4-FFF2-40B4-BE49-F238E27FC236}">
                <a16:creationId xmlns:a16="http://schemas.microsoft.com/office/drawing/2014/main" id="{8A38D24A-53E8-50E4-65B1-F8A7465C807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61" r="7665" b="386"/>
          <a:stretch/>
        </p:blipFill>
        <p:spPr>
          <a:xfrm>
            <a:off x="10152606" y="2047029"/>
            <a:ext cx="7931237" cy="4032870"/>
          </a:xfrm>
          <a:prstGeom prst="rect">
            <a:avLst/>
          </a:prstGeom>
        </p:spPr>
      </p:pic>
      <p:pic>
        <p:nvPicPr>
          <p:cNvPr id="8" name="Picture 7" descr="A close-up of a guide&#10;&#10;Description automatically generated">
            <a:extLst>
              <a:ext uri="{FF2B5EF4-FFF2-40B4-BE49-F238E27FC236}">
                <a16:creationId xmlns:a16="http://schemas.microsoft.com/office/drawing/2014/main" id="{4233FD45-1735-76CF-2091-746D6971E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02" t="27459" r="3534" b="27049"/>
          <a:stretch/>
        </p:blipFill>
        <p:spPr>
          <a:xfrm>
            <a:off x="363885" y="2532737"/>
            <a:ext cx="8918699" cy="173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1F6E9D-DDED-EAF2-8F24-A32036BD34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8813" y="6257924"/>
            <a:ext cx="12743090" cy="36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portion Sizes: pulses   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9" name="Picture 18" descr="A chart with different foods&#10;&#10;Description automatically generated">
            <a:extLst>
              <a:ext uri="{FF2B5EF4-FFF2-40B4-BE49-F238E27FC236}">
                <a16:creationId xmlns:a16="http://schemas.microsoft.com/office/drawing/2014/main" id="{DC78A039-0393-7713-485A-1FE393DA25C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39" r="8734" b="772"/>
          <a:stretch/>
        </p:blipFill>
        <p:spPr>
          <a:xfrm>
            <a:off x="9779249" y="2216279"/>
            <a:ext cx="7839113" cy="4017235"/>
          </a:xfrm>
          <a:prstGeom prst="rect">
            <a:avLst/>
          </a:prstGeom>
        </p:spPr>
      </p:pic>
      <p:pic>
        <p:nvPicPr>
          <p:cNvPr id="8" name="Picture 7" descr="A close-up of a guide&#10;&#10;Description automatically generated">
            <a:extLst>
              <a:ext uri="{FF2B5EF4-FFF2-40B4-BE49-F238E27FC236}">
                <a16:creationId xmlns:a16="http://schemas.microsoft.com/office/drawing/2014/main" id="{4233FD45-1735-76CF-2091-746D6971E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95" t="29508" r="3500" b="27049"/>
          <a:stretch/>
        </p:blipFill>
        <p:spPr>
          <a:xfrm>
            <a:off x="93078" y="2566523"/>
            <a:ext cx="8960118" cy="1659051"/>
          </a:xfrm>
          <a:prstGeom prst="rect">
            <a:avLst/>
          </a:prstGeom>
        </p:spPr>
      </p:pic>
      <p:pic>
        <p:nvPicPr>
          <p:cNvPr id="7" name="Picture 6" descr="A graph of a graph showing different types of beans&#10;&#10;Description automatically generated">
            <a:extLst>
              <a:ext uri="{FF2B5EF4-FFF2-40B4-BE49-F238E27FC236}">
                <a16:creationId xmlns:a16="http://schemas.microsoft.com/office/drawing/2014/main" id="{C9E05FAF-B852-DB98-6561-5E2DF294FF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1407" y="6053817"/>
            <a:ext cx="12589329" cy="36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697334-8322-4c35-8d62-b96b5741b494" xsi:nil="true"/>
    <lcf76f155ced4ddcb4097134ff3c332f xmlns="b2e8c297-c771-4730-8c22-db13010b42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DF004F0B7C0429B677C1A4126110B" ma:contentTypeVersion="15" ma:contentTypeDescription="Create a new document." ma:contentTypeScope="" ma:versionID="551b701a22123e1cbc174e80fa999fe0">
  <xsd:schema xmlns:xsd="http://www.w3.org/2001/XMLSchema" xmlns:xs="http://www.w3.org/2001/XMLSchema" xmlns:p="http://schemas.microsoft.com/office/2006/metadata/properties" xmlns:ns2="b2e8c297-c771-4730-8c22-db13010b42b5" xmlns:ns3="6a697334-8322-4c35-8d62-b96b5741b494" targetNamespace="http://schemas.microsoft.com/office/2006/metadata/properties" ma:root="true" ma:fieldsID="07c09f3e74aba69f4ad2f4d9c8be9372" ns2:_="" ns3:_="">
    <xsd:import namespace="b2e8c297-c771-4730-8c22-db13010b42b5"/>
    <xsd:import namespace="6a697334-8322-4c35-8d62-b96b5741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8c297-c771-4730-8c22-db13010b4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97334-8322-4c35-8d62-b96b5741b49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76df729-fd9a-44e1-a9dd-e417f1b56635}" ma:internalName="TaxCatchAll" ma:showField="CatchAllData" ma:web="6a697334-8322-4c35-8d62-b96b5741b4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73B5E-01F5-4710-9EB5-DEA23778C631}">
  <ds:schemaRefs>
    <ds:schemaRef ds:uri="6a697334-8322-4c35-8d62-b96b5741b494"/>
    <ds:schemaRef ds:uri="b2e8c297-c771-4730-8c22-db13010b42b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876E10-D51F-4C2E-A6A8-C1D11F8172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1D53AC-D0DF-4A37-AD0E-148ADE9CB953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Orange and Green Snowflake Christmas Newsletter</dc:title>
  <dc:creator>Paula Chinchilla</dc:creator>
  <cp:revision>545</cp:revision>
  <dcterms:created xsi:type="dcterms:W3CDTF">2006-08-16T00:00:00Z</dcterms:created>
  <dcterms:modified xsi:type="dcterms:W3CDTF">2024-09-04T08:46:12Z</dcterms:modified>
  <dc:identifier>DAEPF3YqSEM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0x010100250DF004F0B7C0429B677C1A4126110B</vt:lpwstr>
  </property>
  <property fmtid="{D5CDD505-2E9C-101B-9397-08002B2CF9AE}" pid="3" name="MediaServiceImageTags">
    <vt:lpwstr/>
  </property>
</Properties>
</file>