
<file path=[Content_Types].xml><?xml version="1.0" encoding="utf-8"?>
<Types xmlns="http://schemas.openxmlformats.org/package/2006/content-types">
  <Default Extension="fntdata" ContentType="application/x-fontdata"/>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8" r:id="rId6"/>
    <p:sldId id="274" r:id="rId7"/>
    <p:sldId id="259" r:id="rId8"/>
    <p:sldId id="260" r:id="rId9"/>
    <p:sldId id="262" r:id="rId10"/>
    <p:sldId id="275" r:id="rId11"/>
    <p:sldId id="265" r:id="rId12"/>
    <p:sldId id="266" r:id="rId13"/>
    <p:sldId id="261" r:id="rId14"/>
    <p:sldId id="272" r:id="rId15"/>
    <p:sldId id="267" r:id="rId16"/>
    <p:sldId id="268" r:id="rId17"/>
    <p:sldId id="271" r:id="rId18"/>
    <p:sldId id="264" r:id="rId19"/>
    <p:sldId id="276" r:id="rId20"/>
    <p:sldId id="263" r:id="rId21"/>
  </p:sldIdLst>
  <p:sldSz cx="18288000" cy="10287000"/>
  <p:notesSz cx="6858000" cy="9144000"/>
  <p:embeddedFontLst>
    <p:embeddedFont>
      <p:font typeface="Cabin Regular" panose="020B0604020202020204" charset="0"/>
      <p:regular r:id="rId22"/>
    </p:embeddedFont>
    <p:embeddedFont>
      <p:font typeface="Cabin SemiBold" panose="020B0604020202020204" charset="0"/>
      <p:regular r:id="rId23"/>
    </p:embeddedFont>
    <p:embeddedFont>
      <p:font typeface="Cabin SemiBold Bold" panose="020B0604020202020204" charset="0"/>
      <p:regular r:id="rId24"/>
    </p:embeddedFont>
    <p:embeddedFont>
      <p:font typeface="Cabin Sketch" panose="020B0604020202020204" charset="0"/>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516A6-7E51-4806-98F5-FB22ED33ABD8}" v="30" dt="2022-09-08T16:18:26.617"/>
    <p1510:client id="{43642323-79E3-418C-B010-4C5139AA0E3D}" v="1096" dt="2022-09-22T15:46:29.344"/>
    <p1510:client id="{4E8C6FE5-ACF1-4CE8-B793-86F5554ED8F0}" v="161" dt="2022-04-22T08:20:56.110"/>
    <p1510:client id="{52E7AA28-5D80-42E0-8FFB-0E439264DA98}" v="6" dt="2022-05-10T13:52:22.108"/>
    <p1510:client id="{53AF1E3B-C09B-4B75-B213-887D3939ADB0}" v="4" dt="2022-11-28T15:48:36.174"/>
    <p1510:client id="{64B10640-C238-42C0-9831-D66C34315815}" v="49" dt="2022-09-07T16:06:51.650"/>
    <p1510:client id="{6578B3D1-4D9C-4239-A4B9-F92213338DE6}" v="20" dt="2022-11-28T08:46:25.678"/>
    <p1510:client id="{873ED747-1D39-4962-9835-F12D0A046B65}" v="6" dt="2022-02-11T11:51:50.461"/>
    <p1510:client id="{958EC0E7-D792-4BE9-80BE-56C653902624}" v="33" dt="2022-08-11T08:25:29.288"/>
    <p1510:client id="{97B22FEF-ABBC-43E8-8369-7599B75D4D25}" v="30" dt="2022-09-22T14:22:47.080"/>
    <p1510:client id="{A0DA6B0C-212B-4E1E-85E7-1319712F22F7}" v="270" dt="2022-05-31T08:42:51.914"/>
    <p1510:client id="{AF394165-A5B2-416F-9EBF-9B3236AFEB14}" v="15" dt="2022-11-14T08:19:02.275"/>
    <p1510:client id="{B09626DC-13F8-438E-A25E-5767637C290E}" v="1151" dt="2023-03-03T10:42:25.575"/>
    <p1510:client id="{BE3449A7-57CD-45AA-B3C6-6213F2EA0107}" v="450" dt="2022-08-11T08:44:33.483"/>
    <p1510:client id="{C01554B8-1EEB-4922-A308-71C1653B5E7E}" v="4" dt="2022-02-11T11:52:04.463"/>
    <p1510:client id="{CB06CFFA-42DA-4E9E-A6E3-B6EEC4880FBE}" v="236" dt="2022-05-03T11:08:21.819"/>
    <p1510:client id="{E2F63D8A-4470-4C0B-844A-C980AD0DF2EE}" v="365" dt="2022-05-10T13:50:36.357"/>
    <p1510:client id="{F1388895-AE90-4677-B3D0-4A6E85C59052}" v="22" dt="2022-05-13T10:41:36.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78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son Kate (R0A) Manchester University NHS Foundation Trust" userId="S::khenson@uhsm.nhs.uk::d340c5ea-a360-46e7-9971-76506f385ad8" providerId="AD" clId="Web-{3A6516A6-7E51-4806-98F5-FB22ED33ABD8}"/>
    <pc:docChg chg="modSld">
      <pc:chgData name="Henson Kate (R0A) Manchester University NHS Foundation Trust" userId="S::khenson@uhsm.nhs.uk::d340c5ea-a360-46e7-9971-76506f385ad8" providerId="AD" clId="Web-{3A6516A6-7E51-4806-98F5-FB22ED33ABD8}" dt="2022-09-08T16:18:23.632" v="21" actId="20577"/>
      <pc:docMkLst>
        <pc:docMk/>
      </pc:docMkLst>
      <pc:sldChg chg="modSp">
        <pc:chgData name="Henson Kate (R0A) Manchester University NHS Foundation Trust" userId="S::khenson@uhsm.nhs.uk::d340c5ea-a360-46e7-9971-76506f385ad8" providerId="AD" clId="Web-{3A6516A6-7E51-4806-98F5-FB22ED33ABD8}" dt="2022-09-08T16:15:18.290" v="5" actId="1076"/>
        <pc:sldMkLst>
          <pc:docMk/>
          <pc:sldMk cId="4066123754" sldId="266"/>
        </pc:sldMkLst>
        <pc:picChg chg="mod">
          <ac:chgData name="Henson Kate (R0A) Manchester University NHS Foundation Trust" userId="S::khenson@uhsm.nhs.uk::d340c5ea-a360-46e7-9971-76506f385ad8" providerId="AD" clId="Web-{3A6516A6-7E51-4806-98F5-FB22ED33ABD8}" dt="2022-09-08T16:15:14.446" v="3" actId="1076"/>
          <ac:picMkLst>
            <pc:docMk/>
            <pc:sldMk cId="4066123754" sldId="266"/>
            <ac:picMk id="2050" creationId="{00000000-0000-0000-0000-000000000000}"/>
          </ac:picMkLst>
        </pc:picChg>
        <pc:picChg chg="mod">
          <ac:chgData name="Henson Kate (R0A) Manchester University NHS Foundation Trust" userId="S::khenson@uhsm.nhs.uk::d340c5ea-a360-46e7-9971-76506f385ad8" providerId="AD" clId="Web-{3A6516A6-7E51-4806-98F5-FB22ED33ABD8}" dt="2022-09-08T16:15:16.180" v="4" actId="1076"/>
          <ac:picMkLst>
            <pc:docMk/>
            <pc:sldMk cId="4066123754" sldId="266"/>
            <ac:picMk id="2052" creationId="{00000000-0000-0000-0000-000000000000}"/>
          </ac:picMkLst>
        </pc:picChg>
        <pc:picChg chg="mod">
          <ac:chgData name="Henson Kate (R0A) Manchester University NHS Foundation Trust" userId="S::khenson@uhsm.nhs.uk::d340c5ea-a360-46e7-9971-76506f385ad8" providerId="AD" clId="Web-{3A6516A6-7E51-4806-98F5-FB22ED33ABD8}" dt="2022-09-08T16:15:18.290" v="5" actId="1076"/>
          <ac:picMkLst>
            <pc:docMk/>
            <pc:sldMk cId="4066123754" sldId="266"/>
            <ac:picMk id="2053" creationId="{00000000-0000-0000-0000-000000000000}"/>
          </ac:picMkLst>
        </pc:picChg>
      </pc:sldChg>
      <pc:sldChg chg="modSp">
        <pc:chgData name="Henson Kate (R0A) Manchester University NHS Foundation Trust" userId="S::khenson@uhsm.nhs.uk::d340c5ea-a360-46e7-9971-76506f385ad8" providerId="AD" clId="Web-{3A6516A6-7E51-4806-98F5-FB22ED33ABD8}" dt="2022-09-08T16:15:55.652" v="9" actId="1076"/>
        <pc:sldMkLst>
          <pc:docMk/>
          <pc:sldMk cId="1695691822" sldId="267"/>
        </pc:sldMkLst>
        <pc:spChg chg="mod">
          <ac:chgData name="Henson Kate (R0A) Manchester University NHS Foundation Trust" userId="S::khenson@uhsm.nhs.uk::d340c5ea-a360-46e7-9971-76506f385ad8" providerId="AD" clId="Web-{3A6516A6-7E51-4806-98F5-FB22ED33ABD8}" dt="2022-09-08T16:15:48.183" v="8" actId="1076"/>
          <ac:spMkLst>
            <pc:docMk/>
            <pc:sldMk cId="1695691822" sldId="267"/>
            <ac:spMk id="17" creationId="{00000000-0000-0000-0000-000000000000}"/>
          </ac:spMkLst>
        </pc:spChg>
        <pc:spChg chg="mod">
          <ac:chgData name="Henson Kate (R0A) Manchester University NHS Foundation Trust" userId="S::khenson@uhsm.nhs.uk::d340c5ea-a360-46e7-9971-76506f385ad8" providerId="AD" clId="Web-{3A6516A6-7E51-4806-98F5-FB22ED33ABD8}" dt="2022-09-08T16:15:55.652" v="9" actId="1076"/>
          <ac:spMkLst>
            <pc:docMk/>
            <pc:sldMk cId="1695691822" sldId="267"/>
            <ac:spMk id="26" creationId="{00000000-0000-0000-0000-000000000000}"/>
          </ac:spMkLst>
        </pc:spChg>
      </pc:sldChg>
      <pc:sldChg chg="modSp">
        <pc:chgData name="Henson Kate (R0A) Manchester University NHS Foundation Trust" userId="S::khenson@uhsm.nhs.uk::d340c5ea-a360-46e7-9971-76506f385ad8" providerId="AD" clId="Web-{3A6516A6-7E51-4806-98F5-FB22ED33ABD8}" dt="2022-09-08T16:18:23.632" v="21" actId="20577"/>
        <pc:sldMkLst>
          <pc:docMk/>
          <pc:sldMk cId="1179275255" sldId="273"/>
        </pc:sldMkLst>
        <pc:spChg chg="mod">
          <ac:chgData name="Henson Kate (R0A) Manchester University NHS Foundation Trust" userId="S::khenson@uhsm.nhs.uk::d340c5ea-a360-46e7-9971-76506f385ad8" providerId="AD" clId="Web-{3A6516A6-7E51-4806-98F5-FB22ED33ABD8}" dt="2022-09-08T16:18:23.632" v="21" actId="20577"/>
          <ac:spMkLst>
            <pc:docMk/>
            <pc:sldMk cId="1179275255" sldId="273"/>
            <ac:spMk id="17" creationId="{62DC5059-C427-CB7B-D934-FCF885AEBA32}"/>
          </ac:spMkLst>
        </pc:spChg>
      </pc:sldChg>
    </pc:docChg>
  </pc:docChgLst>
  <pc:docChgLst>
    <pc:chgData name="Henson Kate (R0A) Manchester University NHS Foundation Trust" userId="S::khenson@uhsm.nhs.uk::d340c5ea-a360-46e7-9971-76506f385ad8" providerId="AD" clId="Web-{A0DA6B0C-212B-4E1E-85E7-1319712F22F7}"/>
    <pc:docChg chg="modSld">
      <pc:chgData name="Henson Kate (R0A) Manchester University NHS Foundation Trust" userId="S::khenson@uhsm.nhs.uk::d340c5ea-a360-46e7-9971-76506f385ad8" providerId="AD" clId="Web-{A0DA6B0C-212B-4E1E-85E7-1319712F22F7}" dt="2022-05-31T08:42:51.914" v="137" actId="20577"/>
      <pc:docMkLst>
        <pc:docMk/>
      </pc:docMkLst>
      <pc:sldChg chg="modSp">
        <pc:chgData name="Henson Kate (R0A) Manchester University NHS Foundation Trust" userId="S::khenson@uhsm.nhs.uk::d340c5ea-a360-46e7-9971-76506f385ad8" providerId="AD" clId="Web-{A0DA6B0C-212B-4E1E-85E7-1319712F22F7}" dt="2022-05-31T08:34:58.824" v="4" actId="20577"/>
        <pc:sldMkLst>
          <pc:docMk/>
          <pc:sldMk cId="3311980437" sldId="258"/>
        </pc:sldMkLst>
        <pc:spChg chg="mod">
          <ac:chgData name="Henson Kate (R0A) Manchester University NHS Foundation Trust" userId="S::khenson@uhsm.nhs.uk::d340c5ea-a360-46e7-9971-76506f385ad8" providerId="AD" clId="Web-{A0DA6B0C-212B-4E1E-85E7-1319712F22F7}" dt="2022-05-31T08:34:58.824" v="4" actId="20577"/>
          <ac:spMkLst>
            <pc:docMk/>
            <pc:sldMk cId="3311980437" sldId="258"/>
            <ac:spMk id="25" creationId="{00000000-0000-0000-0000-000000000000}"/>
          </ac:spMkLst>
        </pc:spChg>
      </pc:sldChg>
      <pc:sldChg chg="modSp">
        <pc:chgData name="Henson Kate (R0A) Manchester University NHS Foundation Trust" userId="S::khenson@uhsm.nhs.uk::d340c5ea-a360-46e7-9971-76506f385ad8" providerId="AD" clId="Web-{A0DA6B0C-212B-4E1E-85E7-1319712F22F7}" dt="2022-05-31T08:42:51.914" v="137" actId="20577"/>
        <pc:sldMkLst>
          <pc:docMk/>
          <pc:sldMk cId="700820510" sldId="263"/>
        </pc:sldMkLst>
        <pc:spChg chg="mod">
          <ac:chgData name="Henson Kate (R0A) Manchester University NHS Foundation Trust" userId="S::khenson@uhsm.nhs.uk::d340c5ea-a360-46e7-9971-76506f385ad8" providerId="AD" clId="Web-{A0DA6B0C-212B-4E1E-85E7-1319712F22F7}" dt="2022-05-31T08:42:51.914" v="137" actId="20577"/>
          <ac:spMkLst>
            <pc:docMk/>
            <pc:sldMk cId="700820510" sldId="263"/>
            <ac:spMk id="17" creationId="{00000000-0000-0000-0000-000000000000}"/>
          </ac:spMkLst>
        </pc:spChg>
      </pc:sldChg>
    </pc:docChg>
  </pc:docChgLst>
  <pc:docChgLst>
    <pc:chgData name="CHINCHILLA, Paula (LONDON NORTH WEST UNIVERSITY HEALTHCARE NHS TRUST)" userId="S::paula.chinchilla_nhs.net#ext#@cmft.onmicrosoft.com::374aad1e-aa74-4e10-9dee-d5daa7466d1f" providerId="AD" clId="Web-{958EC0E7-D792-4BE9-80BE-56C653902624}"/>
    <pc:docChg chg="modSld">
      <pc:chgData name="CHINCHILLA, Paula (LONDON NORTH WEST UNIVERSITY HEALTHCARE NHS TRUST)" userId="S::paula.chinchilla_nhs.net#ext#@cmft.onmicrosoft.com::374aad1e-aa74-4e10-9dee-d5daa7466d1f" providerId="AD" clId="Web-{958EC0E7-D792-4BE9-80BE-56C653902624}" dt="2022-08-11T08:25:28.194" v="22" actId="20577"/>
      <pc:docMkLst>
        <pc:docMk/>
      </pc:docMkLst>
      <pc:sldChg chg="addSp delSp modSp">
        <pc:chgData name="CHINCHILLA, Paula (LONDON NORTH WEST UNIVERSITY HEALTHCARE NHS TRUST)" userId="S::paula.chinchilla_nhs.net#ext#@cmft.onmicrosoft.com::374aad1e-aa74-4e10-9dee-d5daa7466d1f" providerId="AD" clId="Web-{958EC0E7-D792-4BE9-80BE-56C653902624}" dt="2022-08-11T08:25:28.194" v="22" actId="20577"/>
        <pc:sldMkLst>
          <pc:docMk/>
          <pc:sldMk cId="3293968773" sldId="264"/>
        </pc:sldMkLst>
        <pc:spChg chg="mod">
          <ac:chgData name="CHINCHILLA, Paula (LONDON NORTH WEST UNIVERSITY HEALTHCARE NHS TRUST)" userId="S::paula.chinchilla_nhs.net#ext#@cmft.onmicrosoft.com::374aad1e-aa74-4e10-9dee-d5daa7466d1f" providerId="AD" clId="Web-{958EC0E7-D792-4BE9-80BE-56C653902624}" dt="2022-08-11T08:25:28.194" v="22" actId="20577"/>
          <ac:spMkLst>
            <pc:docMk/>
            <pc:sldMk cId="3293968773" sldId="264"/>
            <ac:spMk id="5" creationId="{00000000-0000-0000-0000-000000000000}"/>
          </ac:spMkLst>
        </pc:spChg>
        <pc:spChg chg="mod">
          <ac:chgData name="CHINCHILLA, Paula (LONDON NORTH WEST UNIVERSITY HEALTHCARE NHS TRUST)" userId="S::paula.chinchilla_nhs.net#ext#@cmft.onmicrosoft.com::374aad1e-aa74-4e10-9dee-d5daa7466d1f" providerId="AD" clId="Web-{958EC0E7-D792-4BE9-80BE-56C653902624}" dt="2022-08-11T08:25:06.178" v="10" actId="1076"/>
          <ac:spMkLst>
            <pc:docMk/>
            <pc:sldMk cId="3293968773" sldId="264"/>
            <ac:spMk id="22" creationId="{00000000-0000-0000-0000-000000000000}"/>
          </ac:spMkLst>
        </pc:spChg>
        <pc:picChg chg="add mod modCrop">
          <ac:chgData name="CHINCHILLA, Paula (LONDON NORTH WEST UNIVERSITY HEALTHCARE NHS TRUST)" userId="S::paula.chinchilla_nhs.net#ext#@cmft.onmicrosoft.com::374aad1e-aa74-4e10-9dee-d5daa7466d1f" providerId="AD" clId="Web-{958EC0E7-D792-4BE9-80BE-56C653902624}" dt="2022-08-11T08:25:18.037" v="11" actId="1076"/>
          <ac:picMkLst>
            <pc:docMk/>
            <pc:sldMk cId="3293968773" sldId="264"/>
            <ac:picMk id="8" creationId="{D8311158-ED2D-7B8D-95AE-CCCD84EBD744}"/>
          </ac:picMkLst>
        </pc:picChg>
        <pc:picChg chg="del">
          <ac:chgData name="CHINCHILLA, Paula (LONDON NORTH WEST UNIVERSITY HEALTHCARE NHS TRUST)" userId="S::paula.chinchilla_nhs.net#ext#@cmft.onmicrosoft.com::374aad1e-aa74-4e10-9dee-d5daa7466d1f" providerId="AD" clId="Web-{958EC0E7-D792-4BE9-80BE-56C653902624}" dt="2022-08-11T08:24:38.787" v="4"/>
          <ac:picMkLst>
            <pc:docMk/>
            <pc:sldMk cId="3293968773" sldId="264"/>
            <ac:picMk id="1026" creationId="{00000000-0000-0000-0000-000000000000}"/>
          </ac:picMkLst>
        </pc:picChg>
      </pc:sldChg>
    </pc:docChg>
  </pc:docChgLst>
  <pc:docChgLst>
    <pc:chgData name="Henson Kate (R0A) Manchester University NHS Foundation Trust" userId="S::khenson@uhsm.nhs.uk::d340c5ea-a360-46e7-9971-76506f385ad8" providerId="AD" clId="Web-{97B22FEF-ABBC-43E8-8369-7599B75D4D25}"/>
    <pc:docChg chg="modSld">
      <pc:chgData name="Henson Kate (R0A) Manchester University NHS Foundation Trust" userId="S::khenson@uhsm.nhs.uk::d340c5ea-a360-46e7-9971-76506f385ad8" providerId="AD" clId="Web-{97B22FEF-ABBC-43E8-8369-7599B75D4D25}" dt="2022-09-22T14:22:47.080" v="26" actId="1076"/>
      <pc:docMkLst>
        <pc:docMk/>
      </pc:docMkLst>
      <pc:sldChg chg="modSp">
        <pc:chgData name="Henson Kate (R0A) Manchester University NHS Foundation Trust" userId="S::khenson@uhsm.nhs.uk::d340c5ea-a360-46e7-9971-76506f385ad8" providerId="AD" clId="Web-{97B22FEF-ABBC-43E8-8369-7599B75D4D25}" dt="2022-09-22T14:22:47.080" v="26" actId="1076"/>
        <pc:sldMkLst>
          <pc:docMk/>
          <pc:sldMk cId="1179275255" sldId="273"/>
        </pc:sldMkLst>
        <pc:spChg chg="mod">
          <ac:chgData name="Henson Kate (R0A) Manchester University NHS Foundation Trust" userId="S::khenson@uhsm.nhs.uk::d340c5ea-a360-46e7-9971-76506f385ad8" providerId="AD" clId="Web-{97B22FEF-ABBC-43E8-8369-7599B75D4D25}" dt="2022-09-22T14:22:39.970" v="25" actId="20577"/>
          <ac:spMkLst>
            <pc:docMk/>
            <pc:sldMk cId="1179275255" sldId="273"/>
            <ac:spMk id="8" creationId="{00000000-0000-0000-0000-000000000000}"/>
          </ac:spMkLst>
        </pc:spChg>
        <pc:spChg chg="mod">
          <ac:chgData name="Henson Kate (R0A) Manchester University NHS Foundation Trust" userId="S::khenson@uhsm.nhs.uk::d340c5ea-a360-46e7-9971-76506f385ad8" providerId="AD" clId="Web-{97B22FEF-ABBC-43E8-8369-7599B75D4D25}" dt="2022-09-22T14:22:07.688" v="8" actId="1076"/>
          <ac:spMkLst>
            <pc:docMk/>
            <pc:sldMk cId="1179275255" sldId="273"/>
            <ac:spMk id="10" creationId="{92FF2ABC-249A-9EDD-0666-39029B80E6A6}"/>
          </ac:spMkLst>
        </pc:spChg>
        <pc:spChg chg="mod">
          <ac:chgData name="Henson Kate (R0A) Manchester University NHS Foundation Trust" userId="S::khenson@uhsm.nhs.uk::d340c5ea-a360-46e7-9971-76506f385ad8" providerId="AD" clId="Web-{97B22FEF-ABBC-43E8-8369-7599B75D4D25}" dt="2022-09-22T14:22:34.626" v="21" actId="20577"/>
          <ac:spMkLst>
            <pc:docMk/>
            <pc:sldMk cId="1179275255" sldId="273"/>
            <ac:spMk id="17" creationId="{62DC5059-C427-CB7B-D934-FCF885AEBA32}"/>
          </ac:spMkLst>
        </pc:spChg>
        <pc:spChg chg="mod">
          <ac:chgData name="Henson Kate (R0A) Manchester University NHS Foundation Trust" userId="S::khenson@uhsm.nhs.uk::d340c5ea-a360-46e7-9971-76506f385ad8" providerId="AD" clId="Web-{97B22FEF-ABBC-43E8-8369-7599B75D4D25}" dt="2022-09-22T14:22:47.080" v="26" actId="1076"/>
          <ac:spMkLst>
            <pc:docMk/>
            <pc:sldMk cId="1179275255" sldId="273"/>
            <ac:spMk id="23" creationId="{6D23CD11-19AB-48D7-847A-2C91FA3B4C20}"/>
          </ac:spMkLst>
        </pc:spChg>
        <pc:picChg chg="mod">
          <ac:chgData name="Henson Kate (R0A) Manchester University NHS Foundation Trust" userId="S::khenson@uhsm.nhs.uk::d340c5ea-a360-46e7-9971-76506f385ad8" providerId="AD" clId="Web-{97B22FEF-ABBC-43E8-8369-7599B75D4D25}" dt="2022-09-22T14:21:33.171" v="1" actId="1076"/>
          <ac:picMkLst>
            <pc:docMk/>
            <pc:sldMk cId="1179275255" sldId="273"/>
            <ac:picMk id="18" creationId="{F4FC4764-033F-6695-B958-A75694FE8C55}"/>
          </ac:picMkLst>
        </pc:picChg>
        <pc:picChg chg="mod">
          <ac:chgData name="Henson Kate (R0A) Manchester University NHS Foundation Trust" userId="S::khenson@uhsm.nhs.uk::d340c5ea-a360-46e7-9971-76506f385ad8" providerId="AD" clId="Web-{97B22FEF-ABBC-43E8-8369-7599B75D4D25}" dt="2022-09-22T14:22:34.689" v="22" actId="1076"/>
          <ac:picMkLst>
            <pc:docMk/>
            <pc:sldMk cId="1179275255" sldId="273"/>
            <ac:picMk id="20" creationId="{160C93B3-E8BE-342E-E971-3FDFDFF57ED9}"/>
          </ac:picMkLst>
        </pc:picChg>
      </pc:sldChg>
    </pc:docChg>
  </pc:docChgLst>
  <pc:docChgLst>
    <pc:chgData name="Henson Kate (R0A) Manchester University NHS Foundation Trust" userId="S::khenson@uhsm.nhs.uk::d340c5ea-a360-46e7-9971-76506f385ad8" providerId="AD" clId="Web-{64B10640-C238-42C0-9831-D66C34315815}"/>
    <pc:docChg chg="modSld">
      <pc:chgData name="Henson Kate (R0A) Manchester University NHS Foundation Trust" userId="S::khenson@uhsm.nhs.uk::d340c5ea-a360-46e7-9971-76506f385ad8" providerId="AD" clId="Web-{64B10640-C238-42C0-9831-D66C34315815}" dt="2022-09-07T16:06:51.650" v="46" actId="1076"/>
      <pc:docMkLst>
        <pc:docMk/>
      </pc:docMkLst>
      <pc:sldChg chg="modSp">
        <pc:chgData name="Henson Kate (R0A) Manchester University NHS Foundation Trust" userId="S::khenson@uhsm.nhs.uk::d340c5ea-a360-46e7-9971-76506f385ad8" providerId="AD" clId="Web-{64B10640-C238-42C0-9831-D66C34315815}" dt="2022-09-07T16:06:51.650" v="46" actId="1076"/>
        <pc:sldMkLst>
          <pc:docMk/>
          <pc:sldMk cId="1615896342" sldId="260"/>
        </pc:sldMkLst>
        <pc:spChg chg="mod">
          <ac:chgData name="Henson Kate (R0A) Manchester University NHS Foundation Trust" userId="S::khenson@uhsm.nhs.uk::d340c5ea-a360-46e7-9971-76506f385ad8" providerId="AD" clId="Web-{64B10640-C238-42C0-9831-D66C34315815}" dt="2022-09-07T16:05:18.554" v="42" actId="1076"/>
          <ac:spMkLst>
            <pc:docMk/>
            <pc:sldMk cId="1615896342" sldId="260"/>
            <ac:spMk id="8" creationId="{00000000-0000-0000-0000-000000000000}"/>
          </ac:spMkLst>
        </pc:spChg>
        <pc:spChg chg="mod">
          <ac:chgData name="Henson Kate (R0A) Manchester University NHS Foundation Trust" userId="S::khenson@uhsm.nhs.uk::d340c5ea-a360-46e7-9971-76506f385ad8" providerId="AD" clId="Web-{64B10640-C238-42C0-9831-D66C34315815}" dt="2022-09-07T16:05:21.383" v="44" actId="1076"/>
          <ac:spMkLst>
            <pc:docMk/>
            <pc:sldMk cId="1615896342" sldId="260"/>
            <ac:spMk id="10" creationId="{00000000-0000-0000-0000-000000000000}"/>
          </ac:spMkLst>
        </pc:spChg>
        <pc:spChg chg="mod">
          <ac:chgData name="Henson Kate (R0A) Manchester University NHS Foundation Trust" userId="S::khenson@uhsm.nhs.uk::d340c5ea-a360-46e7-9971-76506f385ad8" providerId="AD" clId="Web-{64B10640-C238-42C0-9831-D66C34315815}" dt="2022-09-07T16:05:18.570" v="43" actId="1076"/>
          <ac:spMkLst>
            <pc:docMk/>
            <pc:sldMk cId="1615896342" sldId="260"/>
            <ac:spMk id="35" creationId="{00000000-0000-0000-0000-000000000000}"/>
          </ac:spMkLst>
        </pc:spChg>
        <pc:spChg chg="mod">
          <ac:chgData name="Henson Kate (R0A) Manchester University NHS Foundation Trust" userId="S::khenson@uhsm.nhs.uk::d340c5ea-a360-46e7-9971-76506f385ad8" providerId="AD" clId="Web-{64B10640-C238-42C0-9831-D66C34315815}" dt="2022-09-07T16:06:51.635" v="45" actId="1076"/>
          <ac:spMkLst>
            <pc:docMk/>
            <pc:sldMk cId="1615896342" sldId="260"/>
            <ac:spMk id="44" creationId="{00000000-0000-0000-0000-000000000000}"/>
          </ac:spMkLst>
        </pc:spChg>
        <pc:spChg chg="mod">
          <ac:chgData name="Henson Kate (R0A) Manchester University NHS Foundation Trust" userId="S::khenson@uhsm.nhs.uk::d340c5ea-a360-46e7-9971-76506f385ad8" providerId="AD" clId="Web-{64B10640-C238-42C0-9831-D66C34315815}" dt="2022-09-07T16:06:51.650" v="46" actId="1076"/>
          <ac:spMkLst>
            <pc:docMk/>
            <pc:sldMk cId="1615896342" sldId="260"/>
            <ac:spMk id="45" creationId="{00000000-0000-0000-0000-000000000000}"/>
          </ac:spMkLst>
        </pc:spChg>
        <pc:picChg chg="mod">
          <ac:chgData name="Henson Kate (R0A) Manchester University NHS Foundation Trust" userId="S::khenson@uhsm.nhs.uk::d340c5ea-a360-46e7-9971-76506f385ad8" providerId="AD" clId="Web-{64B10640-C238-42C0-9831-D66C34315815}" dt="2022-09-07T16:05:18.304" v="27" actId="1076"/>
          <ac:picMkLst>
            <pc:docMk/>
            <pc:sldMk cId="1615896342" sldId="260"/>
            <ac:picMk id="18" creationId="{00000000-0000-0000-0000-000000000000}"/>
          </ac:picMkLst>
        </pc:picChg>
        <pc:picChg chg="mod">
          <ac:chgData name="Henson Kate (R0A) Manchester University NHS Foundation Trust" userId="S::khenson@uhsm.nhs.uk::d340c5ea-a360-46e7-9971-76506f385ad8" providerId="AD" clId="Web-{64B10640-C238-42C0-9831-D66C34315815}" dt="2022-09-07T16:05:18.320" v="28" actId="1076"/>
          <ac:picMkLst>
            <pc:docMk/>
            <pc:sldMk cId="1615896342" sldId="260"/>
            <ac:picMk id="19" creationId="{00000000-0000-0000-0000-000000000000}"/>
          </ac:picMkLst>
        </pc:picChg>
        <pc:picChg chg="mod">
          <ac:chgData name="Henson Kate (R0A) Manchester University NHS Foundation Trust" userId="S::khenson@uhsm.nhs.uk::d340c5ea-a360-46e7-9971-76506f385ad8" providerId="AD" clId="Web-{64B10640-C238-42C0-9831-D66C34315815}" dt="2022-09-07T16:05:18.336" v="29" actId="1076"/>
          <ac:picMkLst>
            <pc:docMk/>
            <pc:sldMk cId="1615896342" sldId="260"/>
            <ac:picMk id="20" creationId="{00000000-0000-0000-0000-000000000000}"/>
          </ac:picMkLst>
        </pc:picChg>
        <pc:picChg chg="mod">
          <ac:chgData name="Henson Kate (R0A) Manchester University NHS Foundation Trust" userId="S::khenson@uhsm.nhs.uk::d340c5ea-a360-46e7-9971-76506f385ad8" providerId="AD" clId="Web-{64B10640-C238-42C0-9831-D66C34315815}" dt="2022-09-07T16:05:18.351" v="30" actId="1076"/>
          <ac:picMkLst>
            <pc:docMk/>
            <pc:sldMk cId="1615896342" sldId="260"/>
            <ac:picMk id="21" creationId="{00000000-0000-0000-0000-000000000000}"/>
          </ac:picMkLst>
        </pc:picChg>
        <pc:picChg chg="mod">
          <ac:chgData name="Henson Kate (R0A) Manchester University NHS Foundation Trust" userId="S::khenson@uhsm.nhs.uk::d340c5ea-a360-46e7-9971-76506f385ad8" providerId="AD" clId="Web-{64B10640-C238-42C0-9831-D66C34315815}" dt="2022-09-07T16:05:18.383" v="31" actId="1076"/>
          <ac:picMkLst>
            <pc:docMk/>
            <pc:sldMk cId="1615896342" sldId="260"/>
            <ac:picMk id="22" creationId="{00000000-0000-0000-0000-000000000000}"/>
          </ac:picMkLst>
        </pc:picChg>
        <pc:picChg chg="mod">
          <ac:chgData name="Henson Kate (R0A) Manchester University NHS Foundation Trust" userId="S::khenson@uhsm.nhs.uk::d340c5ea-a360-46e7-9971-76506f385ad8" providerId="AD" clId="Web-{64B10640-C238-42C0-9831-D66C34315815}" dt="2022-09-07T16:05:18.398" v="32" actId="1076"/>
          <ac:picMkLst>
            <pc:docMk/>
            <pc:sldMk cId="1615896342" sldId="260"/>
            <ac:picMk id="23" creationId="{00000000-0000-0000-0000-000000000000}"/>
          </ac:picMkLst>
        </pc:picChg>
        <pc:picChg chg="mod">
          <ac:chgData name="Henson Kate (R0A) Manchester University NHS Foundation Trust" userId="S::khenson@uhsm.nhs.uk::d340c5ea-a360-46e7-9971-76506f385ad8" providerId="AD" clId="Web-{64B10640-C238-42C0-9831-D66C34315815}" dt="2022-09-07T16:05:18.414" v="33" actId="1076"/>
          <ac:picMkLst>
            <pc:docMk/>
            <pc:sldMk cId="1615896342" sldId="260"/>
            <ac:picMk id="24" creationId="{00000000-0000-0000-0000-000000000000}"/>
          </ac:picMkLst>
        </pc:picChg>
        <pc:picChg chg="mod">
          <ac:chgData name="Henson Kate (R0A) Manchester University NHS Foundation Trust" userId="S::khenson@uhsm.nhs.uk::d340c5ea-a360-46e7-9971-76506f385ad8" providerId="AD" clId="Web-{64B10640-C238-42C0-9831-D66C34315815}" dt="2022-09-07T16:05:18.429" v="34" actId="1076"/>
          <ac:picMkLst>
            <pc:docMk/>
            <pc:sldMk cId="1615896342" sldId="260"/>
            <ac:picMk id="26" creationId="{00000000-0000-0000-0000-000000000000}"/>
          </ac:picMkLst>
        </pc:picChg>
        <pc:picChg chg="mod">
          <ac:chgData name="Henson Kate (R0A) Manchester University NHS Foundation Trust" userId="S::khenson@uhsm.nhs.uk::d340c5ea-a360-46e7-9971-76506f385ad8" providerId="AD" clId="Web-{64B10640-C238-42C0-9831-D66C34315815}" dt="2022-09-07T16:05:18.445" v="35" actId="1076"/>
          <ac:picMkLst>
            <pc:docMk/>
            <pc:sldMk cId="1615896342" sldId="260"/>
            <ac:picMk id="36" creationId="{00000000-0000-0000-0000-000000000000}"/>
          </ac:picMkLst>
        </pc:picChg>
        <pc:picChg chg="mod">
          <ac:chgData name="Henson Kate (R0A) Manchester University NHS Foundation Trust" userId="S::khenson@uhsm.nhs.uk::d340c5ea-a360-46e7-9971-76506f385ad8" providerId="AD" clId="Web-{64B10640-C238-42C0-9831-D66C34315815}" dt="2022-09-07T16:05:18.461" v="36" actId="1076"/>
          <ac:picMkLst>
            <pc:docMk/>
            <pc:sldMk cId="1615896342" sldId="260"/>
            <ac:picMk id="37" creationId="{00000000-0000-0000-0000-000000000000}"/>
          </ac:picMkLst>
        </pc:picChg>
        <pc:picChg chg="mod">
          <ac:chgData name="Henson Kate (R0A) Manchester University NHS Foundation Trust" userId="S::khenson@uhsm.nhs.uk::d340c5ea-a360-46e7-9971-76506f385ad8" providerId="AD" clId="Web-{64B10640-C238-42C0-9831-D66C34315815}" dt="2022-09-07T16:05:18.476" v="37" actId="1076"/>
          <ac:picMkLst>
            <pc:docMk/>
            <pc:sldMk cId="1615896342" sldId="260"/>
            <ac:picMk id="38" creationId="{00000000-0000-0000-0000-000000000000}"/>
          </ac:picMkLst>
        </pc:picChg>
        <pc:picChg chg="mod">
          <ac:chgData name="Henson Kate (R0A) Manchester University NHS Foundation Trust" userId="S::khenson@uhsm.nhs.uk::d340c5ea-a360-46e7-9971-76506f385ad8" providerId="AD" clId="Web-{64B10640-C238-42C0-9831-D66C34315815}" dt="2022-09-07T16:05:18.289" v="26" actId="1076"/>
          <ac:picMkLst>
            <pc:docMk/>
            <pc:sldMk cId="1615896342" sldId="260"/>
            <ac:picMk id="39" creationId="{00000000-0000-0000-0000-000000000000}"/>
          </ac:picMkLst>
        </pc:picChg>
        <pc:picChg chg="mod">
          <ac:chgData name="Henson Kate (R0A) Manchester University NHS Foundation Trust" userId="S::khenson@uhsm.nhs.uk::d340c5ea-a360-46e7-9971-76506f385ad8" providerId="AD" clId="Web-{64B10640-C238-42C0-9831-D66C34315815}" dt="2022-09-07T16:05:18.492" v="38" actId="1076"/>
          <ac:picMkLst>
            <pc:docMk/>
            <pc:sldMk cId="1615896342" sldId="260"/>
            <ac:picMk id="40" creationId="{00000000-0000-0000-0000-000000000000}"/>
          </ac:picMkLst>
        </pc:picChg>
        <pc:picChg chg="mod">
          <ac:chgData name="Henson Kate (R0A) Manchester University NHS Foundation Trust" userId="S::khenson@uhsm.nhs.uk::d340c5ea-a360-46e7-9971-76506f385ad8" providerId="AD" clId="Web-{64B10640-C238-42C0-9831-D66C34315815}" dt="2022-09-07T16:05:18.508" v="39" actId="1076"/>
          <ac:picMkLst>
            <pc:docMk/>
            <pc:sldMk cId="1615896342" sldId="260"/>
            <ac:picMk id="41" creationId="{00000000-0000-0000-0000-000000000000}"/>
          </ac:picMkLst>
        </pc:picChg>
        <pc:picChg chg="mod">
          <ac:chgData name="Henson Kate (R0A) Manchester University NHS Foundation Trust" userId="S::khenson@uhsm.nhs.uk::d340c5ea-a360-46e7-9971-76506f385ad8" providerId="AD" clId="Web-{64B10640-C238-42C0-9831-D66C34315815}" dt="2022-09-07T16:05:18.523" v="40" actId="1076"/>
          <ac:picMkLst>
            <pc:docMk/>
            <pc:sldMk cId="1615896342" sldId="260"/>
            <ac:picMk id="42" creationId="{00000000-0000-0000-0000-000000000000}"/>
          </ac:picMkLst>
        </pc:picChg>
        <pc:picChg chg="mod">
          <ac:chgData name="Henson Kate (R0A) Manchester University NHS Foundation Trust" userId="S::khenson@uhsm.nhs.uk::d340c5ea-a360-46e7-9971-76506f385ad8" providerId="AD" clId="Web-{64B10640-C238-42C0-9831-D66C34315815}" dt="2022-09-07T16:05:18.539" v="41" actId="1076"/>
          <ac:picMkLst>
            <pc:docMk/>
            <pc:sldMk cId="1615896342" sldId="260"/>
            <ac:picMk id="43" creationId="{00000000-0000-0000-0000-000000000000}"/>
          </ac:picMkLst>
        </pc:picChg>
      </pc:sldChg>
    </pc:docChg>
  </pc:docChgLst>
  <pc:docChgLst>
    <pc:chgData name="Henson Kate (R0A) Manchester University NHS Foundation Trust" userId="S::khenson@uhsm.nhs.uk::d340c5ea-a360-46e7-9971-76506f385ad8" providerId="AD" clId="Web-{B09626DC-13F8-438E-A25E-5767637C290E}"/>
    <pc:docChg chg="addSld delSld modSld">
      <pc:chgData name="Henson Kate (R0A) Manchester University NHS Foundation Trust" userId="S::khenson@uhsm.nhs.uk::d340c5ea-a360-46e7-9971-76506f385ad8" providerId="AD" clId="Web-{B09626DC-13F8-438E-A25E-5767637C290E}" dt="2023-03-03T10:42:25.575" v="575" actId="1076"/>
      <pc:docMkLst>
        <pc:docMk/>
      </pc:docMkLst>
      <pc:sldChg chg="modSp">
        <pc:chgData name="Henson Kate (R0A) Manchester University NHS Foundation Trust" userId="S::khenson@uhsm.nhs.uk::d340c5ea-a360-46e7-9971-76506f385ad8" providerId="AD" clId="Web-{B09626DC-13F8-438E-A25E-5767637C290E}" dt="2023-03-03T10:39:28.366" v="416" actId="1076"/>
        <pc:sldMkLst>
          <pc:docMk/>
          <pc:sldMk cId="3293968773" sldId="264"/>
        </pc:sldMkLst>
        <pc:spChg chg="mod">
          <ac:chgData name="Henson Kate (R0A) Manchester University NHS Foundation Trust" userId="S::khenson@uhsm.nhs.uk::d340c5ea-a360-46e7-9971-76506f385ad8" providerId="AD" clId="Web-{B09626DC-13F8-438E-A25E-5767637C290E}" dt="2023-03-03T10:39:04.084" v="412" actId="20577"/>
          <ac:spMkLst>
            <pc:docMk/>
            <pc:sldMk cId="3293968773" sldId="264"/>
            <ac:spMk id="5" creationId="{00000000-0000-0000-0000-000000000000}"/>
          </ac:spMkLst>
        </pc:spChg>
        <pc:grpChg chg="mod">
          <ac:chgData name="Henson Kate (R0A) Manchester University NHS Foundation Trust" userId="S::khenson@uhsm.nhs.uk::d340c5ea-a360-46e7-9971-76506f385ad8" providerId="AD" clId="Web-{B09626DC-13F8-438E-A25E-5767637C290E}" dt="2023-03-03T10:39:13.460" v="413" actId="14100"/>
          <ac:grpSpMkLst>
            <pc:docMk/>
            <pc:sldMk cId="3293968773" sldId="264"/>
            <ac:grpSpMk id="2" creationId="{00000000-0000-0000-0000-000000000000}"/>
          </ac:grpSpMkLst>
        </pc:grpChg>
        <pc:picChg chg="mod">
          <ac:chgData name="Henson Kate (R0A) Manchester University NHS Foundation Trust" userId="S::khenson@uhsm.nhs.uk::d340c5ea-a360-46e7-9971-76506f385ad8" providerId="AD" clId="Web-{B09626DC-13F8-438E-A25E-5767637C290E}" dt="2023-03-03T10:39:28.366" v="416" actId="1076"/>
          <ac:picMkLst>
            <pc:docMk/>
            <pc:sldMk cId="3293968773" sldId="264"/>
            <ac:picMk id="8" creationId="{D8311158-ED2D-7B8D-95AE-CCCD84EBD744}"/>
          </ac:picMkLst>
        </pc:picChg>
      </pc:sldChg>
      <pc:sldChg chg="del">
        <pc:chgData name="Henson Kate (R0A) Manchester University NHS Foundation Trust" userId="S::khenson@uhsm.nhs.uk::d340c5ea-a360-46e7-9971-76506f385ad8" providerId="AD" clId="Web-{B09626DC-13F8-438E-A25E-5767637C290E}" dt="2023-03-03T10:38:51.178" v="410"/>
        <pc:sldMkLst>
          <pc:docMk/>
          <pc:sldMk cId="2046427799" sldId="269"/>
        </pc:sldMkLst>
      </pc:sldChg>
      <pc:sldChg chg="del">
        <pc:chgData name="Henson Kate (R0A) Manchester University NHS Foundation Trust" userId="S::khenson@uhsm.nhs.uk::d340c5ea-a360-46e7-9971-76506f385ad8" providerId="AD" clId="Web-{B09626DC-13F8-438E-A25E-5767637C290E}" dt="2023-03-03T10:38:47.740" v="409"/>
        <pc:sldMkLst>
          <pc:docMk/>
          <pc:sldMk cId="1179275255" sldId="273"/>
        </pc:sldMkLst>
      </pc:sldChg>
      <pc:sldChg chg="modSp">
        <pc:chgData name="Henson Kate (R0A) Manchester University NHS Foundation Trust" userId="S::khenson@uhsm.nhs.uk::d340c5ea-a360-46e7-9971-76506f385ad8" providerId="AD" clId="Web-{B09626DC-13F8-438E-A25E-5767637C290E}" dt="2023-03-03T10:37:52.285" v="407" actId="20577"/>
        <pc:sldMkLst>
          <pc:docMk/>
          <pc:sldMk cId="3408524768" sldId="274"/>
        </pc:sldMkLst>
        <pc:spChg chg="mod">
          <ac:chgData name="Henson Kate (R0A) Manchester University NHS Foundation Trust" userId="S::khenson@uhsm.nhs.uk::d340c5ea-a360-46e7-9971-76506f385ad8" providerId="AD" clId="Web-{B09626DC-13F8-438E-A25E-5767637C290E}" dt="2023-03-03T10:33:31.621" v="269" actId="1076"/>
          <ac:spMkLst>
            <pc:docMk/>
            <pc:sldMk cId="3408524768" sldId="274"/>
            <ac:spMk id="17" creationId="{B5DCA131-2AAC-8292-B562-14CFC014762D}"/>
          </ac:spMkLst>
        </pc:spChg>
        <pc:spChg chg="mod">
          <ac:chgData name="Henson Kate (R0A) Manchester University NHS Foundation Trust" userId="S::khenson@uhsm.nhs.uk::d340c5ea-a360-46e7-9971-76506f385ad8" providerId="AD" clId="Web-{B09626DC-13F8-438E-A25E-5767637C290E}" dt="2023-03-03T10:37:52.285" v="407" actId="20577"/>
          <ac:spMkLst>
            <pc:docMk/>
            <pc:sldMk cId="3408524768" sldId="274"/>
            <ac:spMk id="25" creationId="{00000000-0000-0000-0000-000000000000}"/>
          </ac:spMkLst>
        </pc:spChg>
        <pc:picChg chg="mod">
          <ac:chgData name="Henson Kate (R0A) Manchester University NHS Foundation Trust" userId="S::khenson@uhsm.nhs.uk::d340c5ea-a360-46e7-9971-76506f385ad8" providerId="AD" clId="Web-{B09626DC-13F8-438E-A25E-5767637C290E}" dt="2023-03-03T10:33:36.090" v="270" actId="1076"/>
          <ac:picMkLst>
            <pc:docMk/>
            <pc:sldMk cId="3408524768" sldId="274"/>
            <ac:picMk id="10" creationId="{4F116F9D-B9B9-741B-BB76-B90A389FA0CF}"/>
          </ac:picMkLst>
        </pc:picChg>
      </pc:sldChg>
      <pc:sldChg chg="delSp modSp add replId">
        <pc:chgData name="Henson Kate (R0A) Manchester University NHS Foundation Trust" userId="S::khenson@uhsm.nhs.uk::d340c5ea-a360-46e7-9971-76506f385ad8" providerId="AD" clId="Web-{B09626DC-13F8-438E-A25E-5767637C290E}" dt="2023-03-03T10:37:59.817" v="408" actId="14100"/>
        <pc:sldMkLst>
          <pc:docMk/>
          <pc:sldMk cId="3721523777" sldId="275"/>
        </pc:sldMkLst>
        <pc:spChg chg="mod">
          <ac:chgData name="Henson Kate (R0A) Manchester University NHS Foundation Trust" userId="S::khenson@uhsm.nhs.uk::d340c5ea-a360-46e7-9971-76506f385ad8" providerId="AD" clId="Web-{B09626DC-13F8-438E-A25E-5767637C290E}" dt="2023-03-03T10:21:21.818" v="12" actId="20577"/>
          <ac:spMkLst>
            <pc:docMk/>
            <pc:sldMk cId="3721523777" sldId="275"/>
            <ac:spMk id="5" creationId="{00000000-0000-0000-0000-000000000000}"/>
          </ac:spMkLst>
        </pc:spChg>
        <pc:spChg chg="mod">
          <ac:chgData name="Henson Kate (R0A) Manchester University NHS Foundation Trust" userId="S::khenson@uhsm.nhs.uk::d340c5ea-a360-46e7-9971-76506f385ad8" providerId="AD" clId="Web-{B09626DC-13F8-438E-A25E-5767637C290E}" dt="2023-03-03T10:29:14.395" v="217" actId="14100"/>
          <ac:spMkLst>
            <pc:docMk/>
            <pc:sldMk cId="3721523777" sldId="275"/>
            <ac:spMk id="8" creationId="{00000000-0000-0000-0000-000000000000}"/>
          </ac:spMkLst>
        </pc:spChg>
        <pc:spChg chg="mod">
          <ac:chgData name="Henson Kate (R0A) Manchester University NHS Foundation Trust" userId="S::khenson@uhsm.nhs.uk::d340c5ea-a360-46e7-9971-76506f385ad8" providerId="AD" clId="Web-{B09626DC-13F8-438E-A25E-5767637C290E}" dt="2023-03-03T10:32:45.339" v="268" actId="20577"/>
          <ac:spMkLst>
            <pc:docMk/>
            <pc:sldMk cId="3721523777" sldId="275"/>
            <ac:spMk id="44" creationId="{00000000-0000-0000-0000-000000000000}"/>
          </ac:spMkLst>
        </pc:spChg>
        <pc:grpChg chg="mod">
          <ac:chgData name="Henson Kate (R0A) Manchester University NHS Foundation Trust" userId="S::khenson@uhsm.nhs.uk::d340c5ea-a360-46e7-9971-76506f385ad8" providerId="AD" clId="Web-{B09626DC-13F8-438E-A25E-5767637C290E}" dt="2023-03-03T10:37:59.817" v="408" actId="14100"/>
          <ac:grpSpMkLst>
            <pc:docMk/>
            <pc:sldMk cId="3721523777" sldId="275"/>
            <ac:grpSpMk id="2" creationId="{00000000-0000-0000-0000-000000000000}"/>
          </ac:grpSpMkLst>
        </pc:grpChg>
        <pc:picChg chg="del">
          <ac:chgData name="Henson Kate (R0A) Manchester University NHS Foundation Trust" userId="S::khenson@uhsm.nhs.uk::d340c5ea-a360-46e7-9971-76506f385ad8" providerId="AD" clId="Web-{B09626DC-13F8-438E-A25E-5767637C290E}" dt="2023-03-03T10:21:27.615" v="13"/>
          <ac:picMkLst>
            <pc:docMk/>
            <pc:sldMk cId="3721523777" sldId="275"/>
            <ac:picMk id="1026" creationId="{00000000-0000-0000-0000-000000000000}"/>
          </ac:picMkLst>
        </pc:picChg>
      </pc:sldChg>
      <pc:sldChg chg="delSp modSp add replId">
        <pc:chgData name="Henson Kate (R0A) Manchester University NHS Foundation Trust" userId="S::khenson@uhsm.nhs.uk::d340c5ea-a360-46e7-9971-76506f385ad8" providerId="AD" clId="Web-{B09626DC-13F8-438E-A25E-5767637C290E}" dt="2023-03-03T10:42:25.575" v="575" actId="1076"/>
        <pc:sldMkLst>
          <pc:docMk/>
          <pc:sldMk cId="2315836937" sldId="276"/>
        </pc:sldMkLst>
        <pc:spChg chg="mod">
          <ac:chgData name="Henson Kate (R0A) Manchester University NHS Foundation Trust" userId="S::khenson@uhsm.nhs.uk::d340c5ea-a360-46e7-9971-76506f385ad8" providerId="AD" clId="Web-{B09626DC-13F8-438E-A25E-5767637C290E}" dt="2023-03-03T10:39:51.539" v="429" actId="20577"/>
          <ac:spMkLst>
            <pc:docMk/>
            <pc:sldMk cId="2315836937" sldId="276"/>
            <ac:spMk id="5" creationId="{00000000-0000-0000-0000-000000000000}"/>
          </ac:spMkLst>
        </pc:spChg>
        <pc:spChg chg="mod">
          <ac:chgData name="Henson Kate (R0A) Manchester University NHS Foundation Trust" userId="S::khenson@uhsm.nhs.uk::d340c5ea-a360-46e7-9971-76506f385ad8" providerId="AD" clId="Web-{B09626DC-13F8-438E-A25E-5767637C290E}" dt="2023-03-03T10:42:25.575" v="575" actId="1076"/>
          <ac:spMkLst>
            <pc:docMk/>
            <pc:sldMk cId="2315836937" sldId="276"/>
            <ac:spMk id="22" creationId="{00000000-0000-0000-0000-000000000000}"/>
          </ac:spMkLst>
        </pc:spChg>
        <pc:picChg chg="del">
          <ac:chgData name="Henson Kate (R0A) Manchester University NHS Foundation Trust" userId="S::khenson@uhsm.nhs.uk::d340c5ea-a360-46e7-9971-76506f385ad8" providerId="AD" clId="Web-{B09626DC-13F8-438E-A25E-5767637C290E}" dt="2023-03-03T10:39:53.758" v="430"/>
          <ac:picMkLst>
            <pc:docMk/>
            <pc:sldMk cId="2315836937" sldId="276"/>
            <ac:picMk id="8" creationId="{D8311158-ED2D-7B8D-95AE-CCCD84EBD744}"/>
          </ac:picMkLst>
        </pc:picChg>
      </pc:sldChg>
    </pc:docChg>
  </pc:docChgLst>
  <pc:docChgLst>
    <pc:chgData name="Henson Kate (R0A) Manchester University NHS Foundation Trust" userId="S::khenson@uhsm.nhs.uk::d340c5ea-a360-46e7-9971-76506f385ad8" providerId="AD" clId="Web-{AF394165-A5B2-416F-9EBF-9B3236AFEB14}"/>
    <pc:docChg chg="modSld">
      <pc:chgData name="Henson Kate (R0A) Manchester University NHS Foundation Trust" userId="S::khenson@uhsm.nhs.uk::d340c5ea-a360-46e7-9971-76506f385ad8" providerId="AD" clId="Web-{AF394165-A5B2-416F-9EBF-9B3236AFEB14}" dt="2022-11-14T08:19:00.134" v="9" actId="20577"/>
      <pc:docMkLst>
        <pc:docMk/>
      </pc:docMkLst>
      <pc:sldChg chg="modSp">
        <pc:chgData name="Henson Kate (R0A) Manchester University NHS Foundation Trust" userId="S::khenson@uhsm.nhs.uk::d340c5ea-a360-46e7-9971-76506f385ad8" providerId="AD" clId="Web-{AF394165-A5B2-416F-9EBF-9B3236AFEB14}" dt="2022-11-14T08:19:00.134" v="9" actId="20577"/>
        <pc:sldMkLst>
          <pc:docMk/>
          <pc:sldMk cId="3408524768" sldId="274"/>
        </pc:sldMkLst>
        <pc:spChg chg="mod">
          <ac:chgData name="Henson Kate (R0A) Manchester University NHS Foundation Trust" userId="S::khenson@uhsm.nhs.uk::d340c5ea-a360-46e7-9971-76506f385ad8" providerId="AD" clId="Web-{AF394165-A5B2-416F-9EBF-9B3236AFEB14}" dt="2022-11-14T08:18:55.197" v="8" actId="20577"/>
          <ac:spMkLst>
            <pc:docMk/>
            <pc:sldMk cId="3408524768" sldId="274"/>
            <ac:spMk id="17" creationId="{B5DCA131-2AAC-8292-B562-14CFC014762D}"/>
          </ac:spMkLst>
        </pc:spChg>
        <pc:spChg chg="mod">
          <ac:chgData name="Henson Kate (R0A) Manchester University NHS Foundation Trust" userId="S::khenson@uhsm.nhs.uk::d340c5ea-a360-46e7-9971-76506f385ad8" providerId="AD" clId="Web-{AF394165-A5B2-416F-9EBF-9B3236AFEB14}" dt="2022-11-14T08:19:00.134" v="9" actId="20577"/>
          <ac:spMkLst>
            <pc:docMk/>
            <pc:sldMk cId="3408524768" sldId="274"/>
            <ac:spMk id="25" creationId="{00000000-0000-0000-0000-000000000000}"/>
          </ac:spMkLst>
        </pc:spChg>
      </pc:sldChg>
    </pc:docChg>
  </pc:docChgLst>
  <pc:docChgLst>
    <pc:chgData name="CHINCHILLA, Paula (LONDON NORTH WEST UNIVERSITY HEALTHCARE NHS TRUST)" userId="S::paula.chinchilla_nhs.net#ext#@cmft.onmicrosoft.com::374aad1e-aa74-4e10-9dee-d5daa7466d1f" providerId="AD" clId="Web-{873ED747-1D39-4962-9835-F12D0A046B65}"/>
    <pc:docChg chg="modSld">
      <pc:chgData name="CHINCHILLA, Paula (LONDON NORTH WEST UNIVERSITY HEALTHCARE NHS TRUST)" userId="S::paula.chinchilla_nhs.net#ext#@cmft.onmicrosoft.com::374aad1e-aa74-4e10-9dee-d5daa7466d1f" providerId="AD" clId="Web-{873ED747-1D39-4962-9835-F12D0A046B65}" dt="2022-02-11T11:51:49.352" v="1" actId="20577"/>
      <pc:docMkLst>
        <pc:docMk/>
      </pc:docMkLst>
      <pc:sldChg chg="modSp">
        <pc:chgData name="CHINCHILLA, Paula (LONDON NORTH WEST UNIVERSITY HEALTHCARE NHS TRUST)" userId="S::paula.chinchilla_nhs.net#ext#@cmft.onmicrosoft.com::374aad1e-aa74-4e10-9dee-d5daa7466d1f" providerId="AD" clId="Web-{873ED747-1D39-4962-9835-F12D0A046B65}" dt="2022-02-11T11:51:49.352" v="1" actId="20577"/>
        <pc:sldMkLst>
          <pc:docMk/>
          <pc:sldMk cId="0" sldId="256"/>
        </pc:sldMkLst>
        <pc:spChg chg="mod">
          <ac:chgData name="CHINCHILLA, Paula (LONDON NORTH WEST UNIVERSITY HEALTHCARE NHS TRUST)" userId="S::paula.chinchilla_nhs.net#ext#@cmft.onmicrosoft.com::374aad1e-aa74-4e10-9dee-d5daa7466d1f" providerId="AD" clId="Web-{873ED747-1D39-4962-9835-F12D0A046B65}" dt="2022-02-11T11:51:49.352" v="1" actId="20577"/>
          <ac:spMkLst>
            <pc:docMk/>
            <pc:sldMk cId="0" sldId="256"/>
            <ac:spMk id="8" creationId="{00000000-0000-0000-0000-000000000000}"/>
          </ac:spMkLst>
        </pc:spChg>
      </pc:sldChg>
    </pc:docChg>
  </pc:docChgLst>
  <pc:docChgLst>
    <pc:chgData name="Henson Kate (R0A) Manchester University NHS Foundation Trust" userId="S::khenson@uhsm.nhs.uk::d340c5ea-a360-46e7-9971-76506f385ad8" providerId="AD" clId="Web-{C01554B8-1EEB-4922-A308-71C1653B5E7E}"/>
    <pc:docChg chg="modSld">
      <pc:chgData name="Henson Kate (R0A) Manchester University NHS Foundation Trust" userId="S::khenson@uhsm.nhs.uk::d340c5ea-a360-46e7-9971-76506f385ad8" providerId="AD" clId="Web-{C01554B8-1EEB-4922-A308-71C1653B5E7E}" dt="2022-02-11T11:52:04.463" v="1" actId="20577"/>
      <pc:docMkLst>
        <pc:docMk/>
      </pc:docMkLst>
      <pc:sldChg chg="modSp">
        <pc:chgData name="Henson Kate (R0A) Manchester University NHS Foundation Trust" userId="S::khenson@uhsm.nhs.uk::d340c5ea-a360-46e7-9971-76506f385ad8" providerId="AD" clId="Web-{C01554B8-1EEB-4922-A308-71C1653B5E7E}" dt="2022-02-11T11:52:04.463" v="1" actId="20577"/>
        <pc:sldMkLst>
          <pc:docMk/>
          <pc:sldMk cId="0" sldId="256"/>
        </pc:sldMkLst>
        <pc:spChg chg="mod">
          <ac:chgData name="Henson Kate (R0A) Manchester University NHS Foundation Trust" userId="S::khenson@uhsm.nhs.uk::d340c5ea-a360-46e7-9971-76506f385ad8" providerId="AD" clId="Web-{C01554B8-1EEB-4922-A308-71C1653B5E7E}" dt="2022-02-11T11:52:04.463" v="1" actId="20577"/>
          <ac:spMkLst>
            <pc:docMk/>
            <pc:sldMk cId="0" sldId="256"/>
            <ac:spMk id="8" creationId="{00000000-0000-0000-0000-000000000000}"/>
          </ac:spMkLst>
        </pc:spChg>
      </pc:sldChg>
    </pc:docChg>
  </pc:docChgLst>
  <pc:docChgLst>
    <pc:chgData name="CHINCHILLA, Paula (LONDON NORTH WEST UNIVERSITY HEALTHCARE NHS TRUST)" userId="S::paula.chinchilla_nhs.net#ext#@cmft.onmicrosoft.com::374aad1e-aa74-4e10-9dee-d5daa7466d1f" providerId="AD" clId="Web-{BE3449A7-57CD-45AA-B3C6-6213F2EA0107}"/>
    <pc:docChg chg="addSld modSld sldOrd">
      <pc:chgData name="CHINCHILLA, Paula (LONDON NORTH WEST UNIVERSITY HEALTHCARE NHS TRUST)" userId="S::paula.chinchilla_nhs.net#ext#@cmft.onmicrosoft.com::374aad1e-aa74-4e10-9dee-d5daa7466d1f" providerId="AD" clId="Web-{BE3449A7-57CD-45AA-B3C6-6213F2EA0107}" dt="2022-08-11T08:44:33.483" v="302"/>
      <pc:docMkLst>
        <pc:docMk/>
      </pc:docMkLst>
      <pc:sldChg chg="ord">
        <pc:chgData name="CHINCHILLA, Paula (LONDON NORTH WEST UNIVERSITY HEALTHCARE NHS TRUST)" userId="S::paula.chinchilla_nhs.net#ext#@cmft.onmicrosoft.com::374aad1e-aa74-4e10-9dee-d5daa7466d1f" providerId="AD" clId="Web-{BE3449A7-57CD-45AA-B3C6-6213F2EA0107}" dt="2022-08-11T08:37:52.126" v="177"/>
        <pc:sldMkLst>
          <pc:docMk/>
          <pc:sldMk cId="3293968773" sldId="264"/>
        </pc:sldMkLst>
      </pc:sldChg>
      <pc:sldChg chg="ord">
        <pc:chgData name="CHINCHILLA, Paula (LONDON NORTH WEST UNIVERSITY HEALTHCARE NHS TRUST)" userId="S::paula.chinchilla_nhs.net#ext#@cmft.onmicrosoft.com::374aad1e-aa74-4e10-9dee-d5daa7466d1f" providerId="AD" clId="Web-{BE3449A7-57CD-45AA-B3C6-6213F2EA0107}" dt="2022-08-11T08:43:46.388" v="296"/>
        <pc:sldMkLst>
          <pc:docMk/>
          <pc:sldMk cId="2788903635" sldId="265"/>
        </pc:sldMkLst>
      </pc:sldChg>
      <pc:sldChg chg="ord">
        <pc:chgData name="CHINCHILLA, Paula (LONDON NORTH WEST UNIVERSITY HEALTHCARE NHS TRUST)" userId="S::paula.chinchilla_nhs.net#ext#@cmft.onmicrosoft.com::374aad1e-aa74-4e10-9dee-d5daa7466d1f" providerId="AD" clId="Web-{BE3449A7-57CD-45AA-B3C6-6213F2EA0107}" dt="2022-08-11T08:43:49.435" v="297"/>
        <pc:sldMkLst>
          <pc:docMk/>
          <pc:sldMk cId="4066123754" sldId="266"/>
        </pc:sldMkLst>
      </pc:sldChg>
      <pc:sldChg chg="delSp modSp">
        <pc:chgData name="CHINCHILLA, Paula (LONDON NORTH WEST UNIVERSITY HEALTHCARE NHS TRUST)" userId="S::paula.chinchilla_nhs.net#ext#@cmft.onmicrosoft.com::374aad1e-aa74-4e10-9dee-d5daa7466d1f" providerId="AD" clId="Web-{BE3449A7-57CD-45AA-B3C6-6213F2EA0107}" dt="2022-08-11T08:38:32.174" v="182" actId="1076"/>
        <pc:sldMkLst>
          <pc:docMk/>
          <pc:sldMk cId="4100658266" sldId="271"/>
        </pc:sldMkLst>
        <pc:spChg chg="del">
          <ac:chgData name="CHINCHILLA, Paula (LONDON NORTH WEST UNIVERSITY HEALTHCARE NHS TRUST)" userId="S::paula.chinchilla_nhs.net#ext#@cmft.onmicrosoft.com::374aad1e-aa74-4e10-9dee-d5daa7466d1f" providerId="AD" clId="Web-{BE3449A7-57CD-45AA-B3C6-6213F2EA0107}" dt="2022-08-11T08:38:15.268" v="178"/>
          <ac:spMkLst>
            <pc:docMk/>
            <pc:sldMk cId="4100658266" sldId="271"/>
            <ac:spMk id="8" creationId="{00000000-0000-0000-0000-000000000000}"/>
          </ac:spMkLst>
        </pc:spChg>
        <pc:picChg chg="mod">
          <ac:chgData name="CHINCHILLA, Paula (LONDON NORTH WEST UNIVERSITY HEALTHCARE NHS TRUST)" userId="S::paula.chinchilla_nhs.net#ext#@cmft.onmicrosoft.com::374aad1e-aa74-4e10-9dee-d5daa7466d1f" providerId="AD" clId="Web-{BE3449A7-57CD-45AA-B3C6-6213F2EA0107}" dt="2022-08-11T08:38:29.877" v="181" actId="1076"/>
          <ac:picMkLst>
            <pc:docMk/>
            <pc:sldMk cId="4100658266" sldId="271"/>
            <ac:picMk id="70" creationId="{8ECD168B-62F2-0800-87B5-10C373804197}"/>
          </ac:picMkLst>
        </pc:picChg>
        <pc:picChg chg="mod">
          <ac:chgData name="CHINCHILLA, Paula (LONDON NORTH WEST UNIVERSITY HEALTHCARE NHS TRUST)" userId="S::paula.chinchilla_nhs.net#ext#@cmft.onmicrosoft.com::374aad1e-aa74-4e10-9dee-d5daa7466d1f" providerId="AD" clId="Web-{BE3449A7-57CD-45AA-B3C6-6213F2EA0107}" dt="2022-08-11T08:38:32.174" v="182" actId="1076"/>
          <ac:picMkLst>
            <pc:docMk/>
            <pc:sldMk cId="4100658266" sldId="271"/>
            <ac:picMk id="74" creationId="{5281905F-64F9-1492-0A7C-3E25F56499DD}"/>
          </ac:picMkLst>
        </pc:picChg>
        <pc:picChg chg="mod">
          <ac:chgData name="CHINCHILLA, Paula (LONDON NORTH WEST UNIVERSITY HEALTHCARE NHS TRUST)" userId="S::paula.chinchilla_nhs.net#ext#@cmft.onmicrosoft.com::374aad1e-aa74-4e10-9dee-d5daa7466d1f" providerId="AD" clId="Web-{BE3449A7-57CD-45AA-B3C6-6213F2EA0107}" dt="2022-08-11T08:38:26.940" v="180" actId="1076"/>
          <ac:picMkLst>
            <pc:docMk/>
            <pc:sldMk cId="4100658266" sldId="271"/>
            <ac:picMk id="78" creationId="{165981BF-23D6-AB1F-BA2A-734206759F0C}"/>
          </ac:picMkLst>
        </pc:picChg>
      </pc:sldChg>
      <pc:sldChg chg="addSp modSp">
        <pc:chgData name="CHINCHILLA, Paula (LONDON NORTH WEST UNIVERSITY HEALTHCARE NHS TRUST)" userId="S::paula.chinchilla_nhs.net#ext#@cmft.onmicrosoft.com::374aad1e-aa74-4e10-9dee-d5daa7466d1f" providerId="AD" clId="Web-{BE3449A7-57CD-45AA-B3C6-6213F2EA0107}" dt="2022-08-11T08:27:11.855" v="14" actId="20577"/>
        <pc:sldMkLst>
          <pc:docMk/>
          <pc:sldMk cId="826607684" sldId="272"/>
        </pc:sldMkLst>
        <pc:spChg chg="add mod">
          <ac:chgData name="CHINCHILLA, Paula (LONDON NORTH WEST UNIVERSITY HEALTHCARE NHS TRUST)" userId="S::paula.chinchilla_nhs.net#ext#@cmft.onmicrosoft.com::374aad1e-aa74-4e10-9dee-d5daa7466d1f" providerId="AD" clId="Web-{BE3449A7-57CD-45AA-B3C6-6213F2EA0107}" dt="2022-08-11T08:27:11.855" v="14" actId="20577"/>
          <ac:spMkLst>
            <pc:docMk/>
            <pc:sldMk cId="826607684" sldId="272"/>
            <ac:spMk id="17" creationId="{177680EE-AE91-FFBD-4C17-EB9E3E29B5DA}"/>
          </ac:spMkLst>
        </pc:spChg>
      </pc:sldChg>
      <pc:sldChg chg="addSp delSp modSp add replId addAnim delAnim modAnim">
        <pc:chgData name="CHINCHILLA, Paula (LONDON NORTH WEST UNIVERSITY HEALTHCARE NHS TRUST)" userId="S::paula.chinchilla_nhs.net#ext#@cmft.onmicrosoft.com::374aad1e-aa74-4e10-9dee-d5daa7466d1f" providerId="AD" clId="Web-{BE3449A7-57CD-45AA-B3C6-6213F2EA0107}" dt="2022-08-11T08:44:33.483" v="302"/>
        <pc:sldMkLst>
          <pc:docMk/>
          <pc:sldMk cId="1179275255" sldId="273"/>
        </pc:sldMkLst>
        <pc:spChg chg="mod">
          <ac:chgData name="CHINCHILLA, Paula (LONDON NORTH WEST UNIVERSITY HEALTHCARE NHS TRUST)" userId="S::paula.chinchilla_nhs.net#ext#@cmft.onmicrosoft.com::374aad1e-aa74-4e10-9dee-d5daa7466d1f" providerId="AD" clId="Web-{BE3449A7-57CD-45AA-B3C6-6213F2EA0107}" dt="2022-08-11T08:27:43.341" v="24" actId="20577"/>
          <ac:spMkLst>
            <pc:docMk/>
            <pc:sldMk cId="1179275255" sldId="273"/>
            <ac:spMk id="5" creationId="{00000000-0000-0000-0000-000000000000}"/>
          </ac:spMkLst>
        </pc:spChg>
        <pc:spChg chg="mod">
          <ac:chgData name="CHINCHILLA, Paula (LONDON NORTH WEST UNIVERSITY HEALTHCARE NHS TRUST)" userId="S::paula.chinchilla_nhs.net#ext#@cmft.onmicrosoft.com::374aad1e-aa74-4e10-9dee-d5daa7466d1f" providerId="AD" clId="Web-{BE3449A7-57CD-45AA-B3C6-6213F2EA0107}" dt="2022-08-11T08:44:22.717" v="300"/>
          <ac:spMkLst>
            <pc:docMk/>
            <pc:sldMk cId="1179275255" sldId="273"/>
            <ac:spMk id="8" creationId="{00000000-0000-0000-0000-000000000000}"/>
          </ac:spMkLst>
        </pc:spChg>
        <pc:spChg chg="add mod">
          <ac:chgData name="CHINCHILLA, Paula (LONDON NORTH WEST UNIVERSITY HEALTHCARE NHS TRUST)" userId="S::paula.chinchilla_nhs.net#ext#@cmft.onmicrosoft.com::374aad1e-aa74-4e10-9dee-d5daa7466d1f" providerId="AD" clId="Web-{BE3449A7-57CD-45AA-B3C6-6213F2EA0107}" dt="2022-08-11T08:44:28.827" v="301"/>
          <ac:spMkLst>
            <pc:docMk/>
            <pc:sldMk cId="1179275255" sldId="273"/>
            <ac:spMk id="10" creationId="{92FF2ABC-249A-9EDD-0666-39029B80E6A6}"/>
          </ac:spMkLst>
        </pc:spChg>
        <pc:spChg chg="add mod">
          <ac:chgData name="CHINCHILLA, Paula (LONDON NORTH WEST UNIVERSITY HEALTHCARE NHS TRUST)" userId="S::paula.chinchilla_nhs.net#ext#@cmft.onmicrosoft.com::374aad1e-aa74-4e10-9dee-d5daa7466d1f" providerId="AD" clId="Web-{BE3449A7-57CD-45AA-B3C6-6213F2EA0107}" dt="2022-08-11T08:44:18.076" v="299"/>
          <ac:spMkLst>
            <pc:docMk/>
            <pc:sldMk cId="1179275255" sldId="273"/>
            <ac:spMk id="17" creationId="{62DC5059-C427-CB7B-D934-FCF885AEBA32}"/>
          </ac:spMkLst>
        </pc:spChg>
        <pc:spChg chg="add del mod">
          <ac:chgData name="CHINCHILLA, Paula (LONDON NORTH WEST UNIVERSITY HEALTHCARE NHS TRUST)" userId="S::paula.chinchilla_nhs.net#ext#@cmft.onmicrosoft.com::374aad1e-aa74-4e10-9dee-d5daa7466d1f" providerId="AD" clId="Web-{BE3449A7-57CD-45AA-B3C6-6213F2EA0107}" dt="2022-08-11T08:36:21.045" v="153"/>
          <ac:spMkLst>
            <pc:docMk/>
            <pc:sldMk cId="1179275255" sldId="273"/>
            <ac:spMk id="19" creationId="{5C4227EF-67B3-3AC6-ED7D-7D0AD10BCD40}"/>
          </ac:spMkLst>
        </pc:spChg>
        <pc:spChg chg="add del mod">
          <ac:chgData name="CHINCHILLA, Paula (LONDON NORTH WEST UNIVERSITY HEALTHCARE NHS TRUST)" userId="S::paula.chinchilla_nhs.net#ext#@cmft.onmicrosoft.com::374aad1e-aa74-4e10-9dee-d5daa7466d1f" providerId="AD" clId="Web-{BE3449A7-57CD-45AA-B3C6-6213F2EA0107}" dt="2022-08-11T08:37:15.703" v="168"/>
          <ac:spMkLst>
            <pc:docMk/>
            <pc:sldMk cId="1179275255" sldId="273"/>
            <ac:spMk id="21" creationId="{0C8E47F5-1520-A114-68ED-277F025EBC4F}"/>
          </ac:spMkLst>
        </pc:spChg>
        <pc:spChg chg="add mod">
          <ac:chgData name="CHINCHILLA, Paula (LONDON NORTH WEST UNIVERSITY HEALTHCARE NHS TRUST)" userId="S::paula.chinchilla_nhs.net#ext#@cmft.onmicrosoft.com::374aad1e-aa74-4e10-9dee-d5daa7466d1f" providerId="AD" clId="Web-{BE3449A7-57CD-45AA-B3C6-6213F2EA0107}" dt="2022-08-11T08:44:33.483" v="302"/>
          <ac:spMkLst>
            <pc:docMk/>
            <pc:sldMk cId="1179275255" sldId="273"/>
            <ac:spMk id="23" creationId="{6D23CD11-19AB-48D7-847A-2C91FA3B4C20}"/>
          </ac:spMkLst>
        </pc:spChg>
        <pc:picChg chg="add mod modCrop">
          <ac:chgData name="CHINCHILLA, Paula (LONDON NORTH WEST UNIVERSITY HEALTHCARE NHS TRUST)" userId="S::paula.chinchilla_nhs.net#ext#@cmft.onmicrosoft.com::374aad1e-aa74-4e10-9dee-d5daa7466d1f" providerId="AD" clId="Web-{BE3449A7-57CD-45AA-B3C6-6213F2EA0107}" dt="2022-08-11T08:41:19.008" v="251" actId="14100"/>
          <ac:picMkLst>
            <pc:docMk/>
            <pc:sldMk cId="1179275255" sldId="273"/>
            <ac:picMk id="18" creationId="{F4FC4764-033F-6695-B958-A75694FE8C55}"/>
          </ac:picMkLst>
        </pc:picChg>
        <pc:picChg chg="add mod">
          <ac:chgData name="CHINCHILLA, Paula (LONDON NORTH WEST UNIVERSITY HEALTHCARE NHS TRUST)" userId="S::paula.chinchilla_nhs.net#ext#@cmft.onmicrosoft.com::374aad1e-aa74-4e10-9dee-d5daa7466d1f" providerId="AD" clId="Web-{BE3449A7-57CD-45AA-B3C6-6213F2EA0107}" dt="2022-08-11T08:41:14.273" v="249" actId="1076"/>
          <ac:picMkLst>
            <pc:docMk/>
            <pc:sldMk cId="1179275255" sldId="273"/>
            <ac:picMk id="20" creationId="{160C93B3-E8BE-342E-E971-3FDFDFF57ED9}"/>
          </ac:picMkLst>
        </pc:picChg>
        <pc:picChg chg="del">
          <ac:chgData name="CHINCHILLA, Paula (LONDON NORTH WEST UNIVERSITY HEALTHCARE NHS TRUST)" userId="S::paula.chinchilla_nhs.net#ext#@cmft.onmicrosoft.com::374aad1e-aa74-4e10-9dee-d5daa7466d1f" providerId="AD" clId="Web-{BE3449A7-57CD-45AA-B3C6-6213F2EA0107}" dt="2022-08-11T08:27:45.513" v="25"/>
          <ac:picMkLst>
            <pc:docMk/>
            <pc:sldMk cId="1179275255" sldId="273"/>
            <ac:picMk id="66" creationId="{464AF735-D881-CC0B-4D6E-5C763C8B6F0E}"/>
          </ac:picMkLst>
        </pc:picChg>
        <pc:picChg chg="del">
          <ac:chgData name="CHINCHILLA, Paula (LONDON NORTH WEST UNIVERSITY HEALTHCARE NHS TRUST)" userId="S::paula.chinchilla_nhs.net#ext#@cmft.onmicrosoft.com::374aad1e-aa74-4e10-9dee-d5daa7466d1f" providerId="AD" clId="Web-{BE3449A7-57CD-45AA-B3C6-6213F2EA0107}" dt="2022-08-11T08:27:45.857" v="26"/>
          <ac:picMkLst>
            <pc:docMk/>
            <pc:sldMk cId="1179275255" sldId="273"/>
            <ac:picMk id="70" creationId="{8ECD168B-62F2-0800-87B5-10C373804197}"/>
          </ac:picMkLst>
        </pc:picChg>
        <pc:picChg chg="del">
          <ac:chgData name="CHINCHILLA, Paula (LONDON NORTH WEST UNIVERSITY HEALTHCARE NHS TRUST)" userId="S::paula.chinchilla_nhs.net#ext#@cmft.onmicrosoft.com::374aad1e-aa74-4e10-9dee-d5daa7466d1f" providerId="AD" clId="Web-{BE3449A7-57CD-45AA-B3C6-6213F2EA0107}" dt="2022-08-11T08:27:47.591" v="27"/>
          <ac:picMkLst>
            <pc:docMk/>
            <pc:sldMk cId="1179275255" sldId="273"/>
            <ac:picMk id="74" creationId="{5281905F-64F9-1492-0A7C-3E25F56499DD}"/>
          </ac:picMkLst>
        </pc:picChg>
        <pc:picChg chg="del">
          <ac:chgData name="CHINCHILLA, Paula (LONDON NORTH WEST UNIVERSITY HEALTHCARE NHS TRUST)" userId="S::paula.chinchilla_nhs.net#ext#@cmft.onmicrosoft.com::374aad1e-aa74-4e10-9dee-d5daa7466d1f" providerId="AD" clId="Web-{BE3449A7-57CD-45AA-B3C6-6213F2EA0107}" dt="2022-08-11T08:27:50.107" v="28"/>
          <ac:picMkLst>
            <pc:docMk/>
            <pc:sldMk cId="1179275255" sldId="273"/>
            <ac:picMk id="78" creationId="{165981BF-23D6-AB1F-BA2A-734206759F0C}"/>
          </ac:picMkLst>
        </pc:picChg>
      </pc:sldChg>
    </pc:docChg>
  </pc:docChgLst>
  <pc:docChgLst>
    <pc:chgData name="Henson Kate (R0A) Manchester University NHS Foundation Trust" userId="S::khenson@uhsm.nhs.uk::d340c5ea-a360-46e7-9971-76506f385ad8" providerId="AD" clId="Web-{4E8C6FE5-ACF1-4CE8-B793-86F5554ED8F0}"/>
    <pc:docChg chg="modSld">
      <pc:chgData name="Henson Kate (R0A) Manchester University NHS Foundation Trust" userId="S::khenson@uhsm.nhs.uk::d340c5ea-a360-46e7-9971-76506f385ad8" providerId="AD" clId="Web-{4E8C6FE5-ACF1-4CE8-B793-86F5554ED8F0}" dt="2022-04-22T08:20:56.110" v="84" actId="20577"/>
      <pc:docMkLst>
        <pc:docMk/>
      </pc:docMkLst>
      <pc:sldChg chg="modSp">
        <pc:chgData name="Henson Kate (R0A) Manchester University NHS Foundation Trust" userId="S::khenson@uhsm.nhs.uk::d340c5ea-a360-46e7-9971-76506f385ad8" providerId="AD" clId="Web-{4E8C6FE5-ACF1-4CE8-B793-86F5554ED8F0}" dt="2022-04-22T08:20:56.110" v="84" actId="20577"/>
        <pc:sldMkLst>
          <pc:docMk/>
          <pc:sldMk cId="700820510" sldId="263"/>
        </pc:sldMkLst>
        <pc:spChg chg="mod">
          <ac:chgData name="Henson Kate (R0A) Manchester University NHS Foundation Trust" userId="S::khenson@uhsm.nhs.uk::d340c5ea-a360-46e7-9971-76506f385ad8" providerId="AD" clId="Web-{4E8C6FE5-ACF1-4CE8-B793-86F5554ED8F0}" dt="2022-04-22T08:18:51.685" v="27" actId="20577"/>
          <ac:spMkLst>
            <pc:docMk/>
            <pc:sldMk cId="700820510" sldId="263"/>
            <ac:spMk id="5" creationId="{00000000-0000-0000-0000-000000000000}"/>
          </ac:spMkLst>
        </pc:spChg>
        <pc:spChg chg="mod">
          <ac:chgData name="Henson Kate (R0A) Manchester University NHS Foundation Trust" userId="S::khenson@uhsm.nhs.uk::d340c5ea-a360-46e7-9971-76506f385ad8" providerId="AD" clId="Web-{4E8C6FE5-ACF1-4CE8-B793-86F5554ED8F0}" dt="2022-04-22T08:20:56.110" v="84" actId="20577"/>
          <ac:spMkLst>
            <pc:docMk/>
            <pc:sldMk cId="700820510" sldId="263"/>
            <ac:spMk id="17" creationId="{00000000-0000-0000-0000-000000000000}"/>
          </ac:spMkLst>
        </pc:spChg>
        <pc:spChg chg="mod">
          <ac:chgData name="Henson Kate (R0A) Manchester University NHS Foundation Trust" userId="S::khenson@uhsm.nhs.uk::d340c5ea-a360-46e7-9971-76506f385ad8" providerId="AD" clId="Web-{4E8C6FE5-ACF1-4CE8-B793-86F5554ED8F0}" dt="2022-04-22T08:18:37.638" v="23" actId="20577"/>
          <ac:spMkLst>
            <pc:docMk/>
            <pc:sldMk cId="700820510" sldId="263"/>
            <ac:spMk id="18" creationId="{00000000-0000-0000-0000-000000000000}"/>
          </ac:spMkLst>
        </pc:spChg>
      </pc:sldChg>
    </pc:docChg>
  </pc:docChgLst>
  <pc:docChgLst>
    <pc:chgData name="Henson Kate (R0A) Manchester University NHS Foundation Trust" userId="S::khenson@uhsm.nhs.uk::d340c5ea-a360-46e7-9971-76506f385ad8" providerId="AD" clId="Web-{F1388895-AE90-4677-B3D0-4A6E85C59052}"/>
    <pc:docChg chg="modSld">
      <pc:chgData name="Henson Kate (R0A) Manchester University NHS Foundation Trust" userId="S::khenson@uhsm.nhs.uk::d340c5ea-a360-46e7-9971-76506f385ad8" providerId="AD" clId="Web-{F1388895-AE90-4677-B3D0-4A6E85C59052}" dt="2022-05-13T10:41:36.438" v="12" actId="20577"/>
      <pc:docMkLst>
        <pc:docMk/>
      </pc:docMkLst>
      <pc:sldChg chg="modSp">
        <pc:chgData name="Henson Kate (R0A) Manchester University NHS Foundation Trust" userId="S::khenson@uhsm.nhs.uk::d340c5ea-a360-46e7-9971-76506f385ad8" providerId="AD" clId="Web-{F1388895-AE90-4677-B3D0-4A6E85C59052}" dt="2022-05-13T10:41:36.438" v="12" actId="20577"/>
        <pc:sldMkLst>
          <pc:docMk/>
          <pc:sldMk cId="700820510" sldId="263"/>
        </pc:sldMkLst>
        <pc:spChg chg="mod">
          <ac:chgData name="Henson Kate (R0A) Manchester University NHS Foundation Trust" userId="S::khenson@uhsm.nhs.uk::d340c5ea-a360-46e7-9971-76506f385ad8" providerId="AD" clId="Web-{F1388895-AE90-4677-B3D0-4A6E85C59052}" dt="2022-05-13T10:41:36.438" v="12" actId="20577"/>
          <ac:spMkLst>
            <pc:docMk/>
            <pc:sldMk cId="700820510" sldId="263"/>
            <ac:spMk id="17" creationId="{00000000-0000-0000-0000-000000000000}"/>
          </ac:spMkLst>
        </pc:spChg>
      </pc:sldChg>
    </pc:docChg>
  </pc:docChgLst>
  <pc:docChgLst>
    <pc:chgData name="Henson Kate (R0A) Manchester University NHS Foundation Trust" userId="S::khenson@uhsm.nhs.uk::d340c5ea-a360-46e7-9971-76506f385ad8" providerId="AD" clId="Web-{52E7AA28-5D80-42E0-8FFB-0E439264DA98}"/>
    <pc:docChg chg="modSld">
      <pc:chgData name="Henson Kate (R0A) Manchester University NHS Foundation Trust" userId="S::khenson@uhsm.nhs.uk::d340c5ea-a360-46e7-9971-76506f385ad8" providerId="AD" clId="Web-{52E7AA28-5D80-42E0-8FFB-0E439264DA98}" dt="2022-05-10T13:52:22.108" v="2" actId="20577"/>
      <pc:docMkLst>
        <pc:docMk/>
      </pc:docMkLst>
      <pc:sldChg chg="modSp">
        <pc:chgData name="Henson Kate (R0A) Manchester University NHS Foundation Trust" userId="S::khenson@uhsm.nhs.uk::d340c5ea-a360-46e7-9971-76506f385ad8" providerId="AD" clId="Web-{52E7AA28-5D80-42E0-8FFB-0E439264DA98}" dt="2022-05-10T13:52:22.108" v="2" actId="20577"/>
        <pc:sldMkLst>
          <pc:docMk/>
          <pc:sldMk cId="0" sldId="256"/>
        </pc:sldMkLst>
        <pc:spChg chg="mod">
          <ac:chgData name="Henson Kate (R0A) Manchester University NHS Foundation Trust" userId="S::khenson@uhsm.nhs.uk::d340c5ea-a360-46e7-9971-76506f385ad8" providerId="AD" clId="Web-{52E7AA28-5D80-42E0-8FFB-0E439264DA98}" dt="2022-05-10T13:52:22.108" v="2" actId="20577"/>
          <ac:spMkLst>
            <pc:docMk/>
            <pc:sldMk cId="0" sldId="256"/>
            <ac:spMk id="8" creationId="{00000000-0000-0000-0000-000000000000}"/>
          </ac:spMkLst>
        </pc:spChg>
      </pc:sldChg>
    </pc:docChg>
  </pc:docChgLst>
  <pc:docChgLst>
    <pc:chgData name="Henson Kate (R0A) Manchester University NHS Foundation Trust" userId="S::khenson@uhsm.nhs.uk::d340c5ea-a360-46e7-9971-76506f385ad8" providerId="AD" clId="Web-{53AF1E3B-C09B-4B75-B213-887D3939ADB0}"/>
    <pc:docChg chg="modSld">
      <pc:chgData name="Henson Kate (R0A) Manchester University NHS Foundation Trust" userId="S::khenson@uhsm.nhs.uk::d340c5ea-a360-46e7-9971-76506f385ad8" providerId="AD" clId="Web-{53AF1E3B-C09B-4B75-B213-887D3939ADB0}" dt="2022-11-28T15:48:36.174" v="3" actId="14100"/>
      <pc:docMkLst>
        <pc:docMk/>
      </pc:docMkLst>
      <pc:sldChg chg="modSp">
        <pc:chgData name="Henson Kate (R0A) Manchester University NHS Foundation Trust" userId="S::khenson@uhsm.nhs.uk::d340c5ea-a360-46e7-9971-76506f385ad8" providerId="AD" clId="Web-{53AF1E3B-C09B-4B75-B213-887D3939ADB0}" dt="2022-11-28T15:40:17.895" v="1" actId="1076"/>
        <pc:sldMkLst>
          <pc:docMk/>
          <pc:sldMk cId="0" sldId="256"/>
        </pc:sldMkLst>
        <pc:spChg chg="mod">
          <ac:chgData name="Henson Kate (R0A) Manchester University NHS Foundation Trust" userId="S::khenson@uhsm.nhs.uk::d340c5ea-a360-46e7-9971-76506f385ad8" providerId="AD" clId="Web-{53AF1E3B-C09B-4B75-B213-887D3939ADB0}" dt="2022-11-28T15:40:17.895" v="1" actId="1076"/>
          <ac:spMkLst>
            <pc:docMk/>
            <pc:sldMk cId="0" sldId="256"/>
            <ac:spMk id="8" creationId="{00000000-0000-0000-0000-000000000000}"/>
          </ac:spMkLst>
        </pc:spChg>
      </pc:sldChg>
      <pc:sldChg chg="modSp">
        <pc:chgData name="Henson Kate (R0A) Manchester University NHS Foundation Trust" userId="S::khenson@uhsm.nhs.uk::d340c5ea-a360-46e7-9971-76506f385ad8" providerId="AD" clId="Web-{53AF1E3B-C09B-4B75-B213-887D3939ADB0}" dt="2022-11-28T15:48:36.174" v="3" actId="14100"/>
        <pc:sldMkLst>
          <pc:docMk/>
          <pc:sldMk cId="3293968773" sldId="264"/>
        </pc:sldMkLst>
        <pc:spChg chg="mod">
          <ac:chgData name="Henson Kate (R0A) Manchester University NHS Foundation Trust" userId="S::khenson@uhsm.nhs.uk::d340c5ea-a360-46e7-9971-76506f385ad8" providerId="AD" clId="Web-{53AF1E3B-C09B-4B75-B213-887D3939ADB0}" dt="2022-11-28T15:48:36.174" v="3" actId="14100"/>
          <ac:spMkLst>
            <pc:docMk/>
            <pc:sldMk cId="3293968773" sldId="264"/>
            <ac:spMk id="22" creationId="{00000000-0000-0000-0000-000000000000}"/>
          </ac:spMkLst>
        </pc:spChg>
      </pc:sldChg>
    </pc:docChg>
  </pc:docChgLst>
  <pc:docChgLst>
    <pc:chgData name="Henson Kate (R0A) Manchester University NHS Foundation Trust" userId="S::khenson@uhsm.nhs.uk::d340c5ea-a360-46e7-9971-76506f385ad8" providerId="AD" clId="Web-{43642323-79E3-418C-B010-4C5139AA0E3D}"/>
    <pc:docChg chg="addSld modSld">
      <pc:chgData name="Henson Kate (R0A) Manchester University NHS Foundation Trust" userId="S::khenson@uhsm.nhs.uk::d340c5ea-a360-46e7-9971-76506f385ad8" providerId="AD" clId="Web-{43642323-79E3-418C-B010-4C5139AA0E3D}" dt="2022-09-22T15:46:29.344" v="579" actId="14100"/>
      <pc:docMkLst>
        <pc:docMk/>
      </pc:docMkLst>
      <pc:sldChg chg="modSp">
        <pc:chgData name="Henson Kate (R0A) Manchester University NHS Foundation Trust" userId="S::khenson@uhsm.nhs.uk::d340c5ea-a360-46e7-9971-76506f385ad8" providerId="AD" clId="Web-{43642323-79E3-418C-B010-4C5139AA0E3D}" dt="2022-09-22T14:47:05.238" v="6" actId="1076"/>
        <pc:sldMkLst>
          <pc:docMk/>
          <pc:sldMk cId="0" sldId="256"/>
        </pc:sldMkLst>
        <pc:spChg chg="mod">
          <ac:chgData name="Henson Kate (R0A) Manchester University NHS Foundation Trust" userId="S::khenson@uhsm.nhs.uk::d340c5ea-a360-46e7-9971-76506f385ad8" providerId="AD" clId="Web-{43642323-79E3-418C-B010-4C5139AA0E3D}" dt="2022-09-22T14:47:05.238" v="6" actId="1076"/>
          <ac:spMkLst>
            <pc:docMk/>
            <pc:sldMk cId="0" sldId="256"/>
            <ac:spMk id="5" creationId="{00000000-0000-0000-0000-000000000000}"/>
          </ac:spMkLst>
        </pc:spChg>
        <pc:grpChg chg="mod">
          <ac:chgData name="Henson Kate (R0A) Manchester University NHS Foundation Trust" userId="S::khenson@uhsm.nhs.uk::d340c5ea-a360-46e7-9971-76506f385ad8" providerId="AD" clId="Web-{43642323-79E3-418C-B010-4C5139AA0E3D}" dt="2022-09-22T14:46:51.676" v="0" actId="14100"/>
          <ac:grpSpMkLst>
            <pc:docMk/>
            <pc:sldMk cId="0" sldId="256"/>
            <ac:grpSpMk id="2" creationId="{00000000-0000-0000-0000-000000000000}"/>
          </ac:grpSpMkLst>
        </pc:grpChg>
      </pc:sldChg>
      <pc:sldChg chg="modSp">
        <pc:chgData name="Henson Kate (R0A) Manchester University NHS Foundation Trust" userId="S::khenson@uhsm.nhs.uk::d340c5ea-a360-46e7-9971-76506f385ad8" providerId="AD" clId="Web-{43642323-79E3-418C-B010-4C5139AA0E3D}" dt="2022-09-22T15:42:31.103" v="484" actId="20577"/>
        <pc:sldMkLst>
          <pc:docMk/>
          <pc:sldMk cId="1615896342" sldId="260"/>
        </pc:sldMkLst>
        <pc:spChg chg="mod">
          <ac:chgData name="Henson Kate (R0A) Manchester University NHS Foundation Trust" userId="S::khenson@uhsm.nhs.uk::d340c5ea-a360-46e7-9971-76506f385ad8" providerId="AD" clId="Web-{43642323-79E3-418C-B010-4C5139AA0E3D}" dt="2022-09-22T15:42:31.103" v="484" actId="20577"/>
          <ac:spMkLst>
            <pc:docMk/>
            <pc:sldMk cId="1615896342" sldId="260"/>
            <ac:spMk id="10" creationId="{00000000-0000-0000-0000-000000000000}"/>
          </ac:spMkLst>
        </pc:spChg>
      </pc:sldChg>
      <pc:sldChg chg="modSp">
        <pc:chgData name="Henson Kate (R0A) Manchester University NHS Foundation Trust" userId="S::khenson@uhsm.nhs.uk::d340c5ea-a360-46e7-9971-76506f385ad8" providerId="AD" clId="Web-{43642323-79E3-418C-B010-4C5139AA0E3D}" dt="2022-09-22T15:44:51.780" v="552" actId="20577"/>
        <pc:sldMkLst>
          <pc:docMk/>
          <pc:sldMk cId="3084379570" sldId="261"/>
        </pc:sldMkLst>
        <pc:spChg chg="mod">
          <ac:chgData name="Henson Kate (R0A) Manchester University NHS Foundation Trust" userId="S::khenson@uhsm.nhs.uk::d340c5ea-a360-46e7-9971-76506f385ad8" providerId="AD" clId="Web-{43642323-79E3-418C-B010-4C5139AA0E3D}" dt="2022-09-22T15:44:51.780" v="552" actId="20577"/>
          <ac:spMkLst>
            <pc:docMk/>
            <pc:sldMk cId="3084379570" sldId="261"/>
            <ac:spMk id="5" creationId="{00000000-0000-0000-0000-000000000000}"/>
          </ac:spMkLst>
        </pc:spChg>
      </pc:sldChg>
      <pc:sldChg chg="modSp">
        <pc:chgData name="Henson Kate (R0A) Manchester University NHS Foundation Trust" userId="S::khenson@uhsm.nhs.uk::d340c5ea-a360-46e7-9971-76506f385ad8" providerId="AD" clId="Web-{43642323-79E3-418C-B010-4C5139AA0E3D}" dt="2022-09-22T15:43:45.325" v="512" actId="14100"/>
        <pc:sldMkLst>
          <pc:docMk/>
          <pc:sldMk cId="2788903635" sldId="265"/>
        </pc:sldMkLst>
        <pc:spChg chg="mod">
          <ac:chgData name="Henson Kate (R0A) Manchester University NHS Foundation Trust" userId="S::khenson@uhsm.nhs.uk::d340c5ea-a360-46e7-9971-76506f385ad8" providerId="AD" clId="Web-{43642323-79E3-418C-B010-4C5139AA0E3D}" dt="2022-09-22T15:43:40.138" v="511" actId="20577"/>
          <ac:spMkLst>
            <pc:docMk/>
            <pc:sldMk cId="2788903635" sldId="265"/>
            <ac:spMk id="5" creationId="{00000000-0000-0000-0000-000000000000}"/>
          </ac:spMkLst>
        </pc:spChg>
        <pc:spChg chg="mod">
          <ac:chgData name="Henson Kate (R0A) Manchester University NHS Foundation Trust" userId="S::khenson@uhsm.nhs.uk::d340c5ea-a360-46e7-9971-76506f385ad8" providerId="AD" clId="Web-{43642323-79E3-418C-B010-4C5139AA0E3D}" dt="2022-09-22T15:43:13.901" v="495" actId="1076"/>
          <ac:spMkLst>
            <pc:docMk/>
            <pc:sldMk cId="2788903635" sldId="265"/>
            <ac:spMk id="10" creationId="{00000000-0000-0000-0000-000000000000}"/>
          </ac:spMkLst>
        </pc:spChg>
        <pc:grpChg chg="mod">
          <ac:chgData name="Henson Kate (R0A) Manchester University NHS Foundation Trust" userId="S::khenson@uhsm.nhs.uk::d340c5ea-a360-46e7-9971-76506f385ad8" providerId="AD" clId="Web-{43642323-79E3-418C-B010-4C5139AA0E3D}" dt="2022-09-22T15:43:45.325" v="512" actId="14100"/>
          <ac:grpSpMkLst>
            <pc:docMk/>
            <pc:sldMk cId="2788903635" sldId="265"/>
            <ac:grpSpMk id="2" creationId="{00000000-0000-0000-0000-000000000000}"/>
          </ac:grpSpMkLst>
        </pc:grpChg>
        <pc:picChg chg="mod">
          <ac:chgData name="Henson Kate (R0A) Manchester University NHS Foundation Trust" userId="S::khenson@uhsm.nhs.uk::d340c5ea-a360-46e7-9971-76506f385ad8" providerId="AD" clId="Web-{43642323-79E3-418C-B010-4C5139AA0E3D}" dt="2022-09-22T15:43:04.697" v="493" actId="1076"/>
          <ac:picMkLst>
            <pc:docMk/>
            <pc:sldMk cId="2788903635" sldId="265"/>
            <ac:picMk id="2054" creationId="{00000000-0000-0000-0000-000000000000}"/>
          </ac:picMkLst>
        </pc:picChg>
      </pc:sldChg>
      <pc:sldChg chg="modSp">
        <pc:chgData name="Henson Kate (R0A) Manchester University NHS Foundation Trust" userId="S::khenson@uhsm.nhs.uk::d340c5ea-a360-46e7-9971-76506f385ad8" providerId="AD" clId="Web-{43642323-79E3-418C-B010-4C5139AA0E3D}" dt="2022-09-22T15:44:42.185" v="548" actId="20577"/>
        <pc:sldMkLst>
          <pc:docMk/>
          <pc:sldMk cId="4066123754" sldId="266"/>
        </pc:sldMkLst>
        <pc:spChg chg="mod">
          <ac:chgData name="Henson Kate (R0A) Manchester University NHS Foundation Trust" userId="S::khenson@uhsm.nhs.uk::d340c5ea-a360-46e7-9971-76506f385ad8" providerId="AD" clId="Web-{43642323-79E3-418C-B010-4C5139AA0E3D}" dt="2022-09-22T15:44:42.185" v="548" actId="20577"/>
          <ac:spMkLst>
            <pc:docMk/>
            <pc:sldMk cId="4066123754" sldId="266"/>
            <ac:spMk id="5" creationId="{00000000-0000-0000-0000-000000000000}"/>
          </ac:spMkLst>
        </pc:spChg>
      </pc:sldChg>
      <pc:sldChg chg="modSp">
        <pc:chgData name="Henson Kate (R0A) Manchester University NHS Foundation Trust" userId="S::khenson@uhsm.nhs.uk::d340c5ea-a360-46e7-9971-76506f385ad8" providerId="AD" clId="Web-{43642323-79E3-418C-B010-4C5139AA0E3D}" dt="2022-09-22T15:44:35.075" v="547" actId="1076"/>
        <pc:sldMkLst>
          <pc:docMk/>
          <pc:sldMk cId="1695691822" sldId="267"/>
        </pc:sldMkLst>
        <pc:spChg chg="mod">
          <ac:chgData name="Henson Kate (R0A) Manchester University NHS Foundation Trust" userId="S::khenson@uhsm.nhs.uk::d340c5ea-a360-46e7-9971-76506f385ad8" providerId="AD" clId="Web-{43642323-79E3-418C-B010-4C5139AA0E3D}" dt="2022-09-22T15:44:35.075" v="547" actId="1076"/>
          <ac:spMkLst>
            <pc:docMk/>
            <pc:sldMk cId="1695691822" sldId="267"/>
            <ac:spMk id="17" creationId="{00000000-0000-0000-0000-000000000000}"/>
          </ac:spMkLst>
        </pc:spChg>
      </pc:sldChg>
      <pc:sldChg chg="modSp">
        <pc:chgData name="Henson Kate (R0A) Manchester University NHS Foundation Trust" userId="S::khenson@uhsm.nhs.uk::d340c5ea-a360-46e7-9971-76506f385ad8" providerId="AD" clId="Web-{43642323-79E3-418C-B010-4C5139AA0E3D}" dt="2022-09-22T15:44:19.059" v="544" actId="20577"/>
        <pc:sldMkLst>
          <pc:docMk/>
          <pc:sldMk cId="826607684" sldId="272"/>
        </pc:sldMkLst>
        <pc:spChg chg="mod">
          <ac:chgData name="Henson Kate (R0A) Manchester University NHS Foundation Trust" userId="S::khenson@uhsm.nhs.uk::d340c5ea-a360-46e7-9971-76506f385ad8" providerId="AD" clId="Web-{43642323-79E3-418C-B010-4C5139AA0E3D}" dt="2022-09-22T15:44:19.059" v="544" actId="20577"/>
          <ac:spMkLst>
            <pc:docMk/>
            <pc:sldMk cId="826607684" sldId="272"/>
            <ac:spMk id="5" creationId="{00000000-0000-0000-0000-000000000000}"/>
          </ac:spMkLst>
        </pc:spChg>
      </pc:sldChg>
      <pc:sldChg chg="addSp delSp modSp add replId">
        <pc:chgData name="Henson Kate (R0A) Manchester University NHS Foundation Trust" userId="S::khenson@uhsm.nhs.uk::d340c5ea-a360-46e7-9971-76506f385ad8" providerId="AD" clId="Web-{43642323-79E3-418C-B010-4C5139AA0E3D}" dt="2022-09-22T15:46:29.344" v="579" actId="14100"/>
        <pc:sldMkLst>
          <pc:docMk/>
          <pc:sldMk cId="3408524768" sldId="274"/>
        </pc:sldMkLst>
        <pc:spChg chg="mod">
          <ac:chgData name="Henson Kate (R0A) Manchester University NHS Foundation Trust" userId="S::khenson@uhsm.nhs.uk::d340c5ea-a360-46e7-9971-76506f385ad8" providerId="AD" clId="Web-{43642323-79E3-418C-B010-4C5139AA0E3D}" dt="2022-09-22T15:41:41.507" v="453" actId="20577"/>
          <ac:spMkLst>
            <pc:docMk/>
            <pc:sldMk cId="3408524768" sldId="274"/>
            <ac:spMk id="5" creationId="{00000000-0000-0000-0000-000000000000}"/>
          </ac:spMkLst>
        </pc:spChg>
        <pc:spChg chg="del mod">
          <ac:chgData name="Henson Kate (R0A) Manchester University NHS Foundation Trust" userId="S::khenson@uhsm.nhs.uk::d340c5ea-a360-46e7-9971-76506f385ad8" providerId="AD" clId="Web-{43642323-79E3-418C-B010-4C5139AA0E3D}" dt="2022-09-22T15:41:27.413" v="447"/>
          <ac:spMkLst>
            <pc:docMk/>
            <pc:sldMk cId="3408524768" sldId="274"/>
            <ac:spMk id="8" creationId="{00000000-0000-0000-0000-000000000000}"/>
          </ac:spMkLst>
        </pc:spChg>
        <pc:spChg chg="add mod">
          <ac:chgData name="Henson Kate (R0A) Manchester University NHS Foundation Trust" userId="S::khenson@uhsm.nhs.uk::d340c5ea-a360-46e7-9971-76506f385ad8" providerId="AD" clId="Web-{43642323-79E3-418C-B010-4C5139AA0E3D}" dt="2022-09-22T15:46:29.344" v="579" actId="14100"/>
          <ac:spMkLst>
            <pc:docMk/>
            <pc:sldMk cId="3408524768" sldId="274"/>
            <ac:spMk id="17" creationId="{B5DCA131-2AAC-8292-B562-14CFC014762D}"/>
          </ac:spMkLst>
        </pc:spChg>
        <pc:spChg chg="mod">
          <ac:chgData name="Henson Kate (R0A) Manchester University NHS Foundation Trust" userId="S::khenson@uhsm.nhs.uk::d340c5ea-a360-46e7-9971-76506f385ad8" providerId="AD" clId="Web-{43642323-79E3-418C-B010-4C5139AA0E3D}" dt="2022-09-22T15:45:46.718" v="561" actId="20577"/>
          <ac:spMkLst>
            <pc:docMk/>
            <pc:sldMk cId="3408524768" sldId="274"/>
            <ac:spMk id="25" creationId="{00000000-0000-0000-0000-000000000000}"/>
          </ac:spMkLst>
        </pc:spChg>
        <pc:picChg chg="add mod">
          <ac:chgData name="Henson Kate (R0A) Manchester University NHS Foundation Trust" userId="S::khenson@uhsm.nhs.uk::d340c5ea-a360-46e7-9971-76506f385ad8" providerId="AD" clId="Web-{43642323-79E3-418C-B010-4C5139AA0E3D}" dt="2022-09-22T15:46:05.593" v="569" actId="1076"/>
          <ac:picMkLst>
            <pc:docMk/>
            <pc:sldMk cId="3408524768" sldId="274"/>
            <ac:picMk id="10" creationId="{4F116F9D-B9B9-741B-BB76-B90A389FA0CF}"/>
          </ac:picMkLst>
        </pc:picChg>
        <pc:picChg chg="del">
          <ac:chgData name="Henson Kate (R0A) Manchester University NHS Foundation Trust" userId="S::khenson@uhsm.nhs.uk::d340c5ea-a360-46e7-9971-76506f385ad8" providerId="AD" clId="Web-{43642323-79E3-418C-B010-4C5139AA0E3D}" dt="2022-09-22T15:41:07.757" v="445"/>
          <ac:picMkLst>
            <pc:docMk/>
            <pc:sldMk cId="3408524768" sldId="274"/>
            <ac:picMk id="1026" creationId="{00000000-0000-0000-0000-000000000000}"/>
          </ac:picMkLst>
        </pc:picChg>
      </pc:sldChg>
    </pc:docChg>
  </pc:docChgLst>
  <pc:docChgLst>
    <pc:chgData name="Henson Kate (R0A) Manchester University NHS Foundation Trust" userId="S::khenson@uhsm.nhs.uk::d340c5ea-a360-46e7-9971-76506f385ad8" providerId="AD" clId="Web-{6578B3D1-4D9C-4239-A4B9-F92213338DE6}"/>
    <pc:docChg chg="modSld">
      <pc:chgData name="Henson Kate (R0A) Manchester University NHS Foundation Trust" userId="S::khenson@uhsm.nhs.uk::d340c5ea-a360-46e7-9971-76506f385ad8" providerId="AD" clId="Web-{6578B3D1-4D9C-4239-A4B9-F92213338DE6}" dt="2022-11-28T08:46:25.678" v="19" actId="1076"/>
      <pc:docMkLst>
        <pc:docMk/>
      </pc:docMkLst>
      <pc:sldChg chg="modSp">
        <pc:chgData name="Henson Kate (R0A) Manchester University NHS Foundation Trust" userId="S::khenson@uhsm.nhs.uk::d340c5ea-a360-46e7-9971-76506f385ad8" providerId="AD" clId="Web-{6578B3D1-4D9C-4239-A4B9-F92213338DE6}" dt="2022-11-28T08:46:25.678" v="19" actId="1076"/>
        <pc:sldMkLst>
          <pc:docMk/>
          <pc:sldMk cId="1615896342" sldId="260"/>
        </pc:sldMkLst>
        <pc:picChg chg="mod">
          <ac:chgData name="Henson Kate (R0A) Manchester University NHS Foundation Trust" userId="S::khenson@uhsm.nhs.uk::d340c5ea-a360-46e7-9971-76506f385ad8" providerId="AD" clId="Web-{6578B3D1-4D9C-4239-A4B9-F92213338DE6}" dt="2022-11-28T08:42:12.366" v="1" actId="1076"/>
          <ac:picMkLst>
            <pc:docMk/>
            <pc:sldMk cId="1615896342" sldId="260"/>
            <ac:picMk id="18" creationId="{00000000-0000-0000-0000-000000000000}"/>
          </ac:picMkLst>
        </pc:picChg>
        <pc:picChg chg="mod">
          <ac:chgData name="Henson Kate (R0A) Manchester University NHS Foundation Trust" userId="S::khenson@uhsm.nhs.uk::d340c5ea-a360-46e7-9971-76506f385ad8" providerId="AD" clId="Web-{6578B3D1-4D9C-4239-A4B9-F92213338DE6}" dt="2022-11-28T08:42:12.382" v="2" actId="1076"/>
          <ac:picMkLst>
            <pc:docMk/>
            <pc:sldMk cId="1615896342" sldId="260"/>
            <ac:picMk id="19" creationId="{00000000-0000-0000-0000-000000000000}"/>
          </ac:picMkLst>
        </pc:picChg>
        <pc:picChg chg="mod">
          <ac:chgData name="Henson Kate (R0A) Manchester University NHS Foundation Trust" userId="S::khenson@uhsm.nhs.uk::d340c5ea-a360-46e7-9971-76506f385ad8" providerId="AD" clId="Web-{6578B3D1-4D9C-4239-A4B9-F92213338DE6}" dt="2022-11-28T08:42:12.413" v="3" actId="1076"/>
          <ac:picMkLst>
            <pc:docMk/>
            <pc:sldMk cId="1615896342" sldId="260"/>
            <ac:picMk id="20" creationId="{00000000-0000-0000-0000-000000000000}"/>
          </ac:picMkLst>
        </pc:picChg>
        <pc:picChg chg="mod">
          <ac:chgData name="Henson Kate (R0A) Manchester University NHS Foundation Trust" userId="S::khenson@uhsm.nhs.uk::d340c5ea-a360-46e7-9971-76506f385ad8" providerId="AD" clId="Web-{6578B3D1-4D9C-4239-A4B9-F92213338DE6}" dt="2022-11-28T08:42:12.429" v="4" actId="1076"/>
          <ac:picMkLst>
            <pc:docMk/>
            <pc:sldMk cId="1615896342" sldId="260"/>
            <ac:picMk id="21" creationId="{00000000-0000-0000-0000-000000000000}"/>
          </ac:picMkLst>
        </pc:picChg>
        <pc:picChg chg="mod">
          <ac:chgData name="Henson Kate (R0A) Manchester University NHS Foundation Trust" userId="S::khenson@uhsm.nhs.uk::d340c5ea-a360-46e7-9971-76506f385ad8" providerId="AD" clId="Web-{6578B3D1-4D9C-4239-A4B9-F92213338DE6}" dt="2022-11-28T08:42:12.460" v="5" actId="1076"/>
          <ac:picMkLst>
            <pc:docMk/>
            <pc:sldMk cId="1615896342" sldId="260"/>
            <ac:picMk id="22" creationId="{00000000-0000-0000-0000-000000000000}"/>
          </ac:picMkLst>
        </pc:picChg>
        <pc:picChg chg="mod">
          <ac:chgData name="Henson Kate (R0A) Manchester University NHS Foundation Trust" userId="S::khenson@uhsm.nhs.uk::d340c5ea-a360-46e7-9971-76506f385ad8" providerId="AD" clId="Web-{6578B3D1-4D9C-4239-A4B9-F92213338DE6}" dt="2022-11-28T08:42:12.476" v="6" actId="1076"/>
          <ac:picMkLst>
            <pc:docMk/>
            <pc:sldMk cId="1615896342" sldId="260"/>
            <ac:picMk id="23" creationId="{00000000-0000-0000-0000-000000000000}"/>
          </ac:picMkLst>
        </pc:picChg>
        <pc:picChg chg="mod">
          <ac:chgData name="Henson Kate (R0A) Manchester University NHS Foundation Trust" userId="S::khenson@uhsm.nhs.uk::d340c5ea-a360-46e7-9971-76506f385ad8" providerId="AD" clId="Web-{6578B3D1-4D9C-4239-A4B9-F92213338DE6}" dt="2022-11-28T08:42:12.491" v="7" actId="1076"/>
          <ac:picMkLst>
            <pc:docMk/>
            <pc:sldMk cId="1615896342" sldId="260"/>
            <ac:picMk id="24" creationId="{00000000-0000-0000-0000-000000000000}"/>
          </ac:picMkLst>
        </pc:picChg>
        <pc:picChg chg="mod">
          <ac:chgData name="Henson Kate (R0A) Manchester University NHS Foundation Trust" userId="S::khenson@uhsm.nhs.uk::d340c5ea-a360-46e7-9971-76506f385ad8" providerId="AD" clId="Web-{6578B3D1-4D9C-4239-A4B9-F92213338DE6}" dt="2022-11-28T08:42:12.523" v="8" actId="1076"/>
          <ac:picMkLst>
            <pc:docMk/>
            <pc:sldMk cId="1615896342" sldId="260"/>
            <ac:picMk id="26" creationId="{00000000-0000-0000-0000-000000000000}"/>
          </ac:picMkLst>
        </pc:picChg>
        <pc:picChg chg="mod">
          <ac:chgData name="Henson Kate (R0A) Manchester University NHS Foundation Trust" userId="S::khenson@uhsm.nhs.uk::d340c5ea-a360-46e7-9971-76506f385ad8" providerId="AD" clId="Web-{6578B3D1-4D9C-4239-A4B9-F92213338DE6}" dt="2022-11-28T08:46:17.974" v="13" actId="1076"/>
          <ac:picMkLst>
            <pc:docMk/>
            <pc:sldMk cId="1615896342" sldId="260"/>
            <ac:picMk id="36" creationId="{00000000-0000-0000-0000-000000000000}"/>
          </ac:picMkLst>
        </pc:picChg>
        <pc:picChg chg="mod">
          <ac:chgData name="Henson Kate (R0A) Manchester University NHS Foundation Trust" userId="S::khenson@uhsm.nhs.uk::d340c5ea-a360-46e7-9971-76506f385ad8" providerId="AD" clId="Web-{6578B3D1-4D9C-4239-A4B9-F92213338DE6}" dt="2022-11-28T08:46:17.990" v="14" actId="1076"/>
          <ac:picMkLst>
            <pc:docMk/>
            <pc:sldMk cId="1615896342" sldId="260"/>
            <ac:picMk id="37" creationId="{00000000-0000-0000-0000-000000000000}"/>
          </ac:picMkLst>
        </pc:picChg>
        <pc:picChg chg="mod">
          <ac:chgData name="Henson Kate (R0A) Manchester University NHS Foundation Trust" userId="S::khenson@uhsm.nhs.uk::d340c5ea-a360-46e7-9971-76506f385ad8" providerId="AD" clId="Web-{6578B3D1-4D9C-4239-A4B9-F92213338DE6}" dt="2022-11-28T08:46:21.303" v="17" actId="1076"/>
          <ac:picMkLst>
            <pc:docMk/>
            <pc:sldMk cId="1615896342" sldId="260"/>
            <ac:picMk id="38" creationId="{00000000-0000-0000-0000-000000000000}"/>
          </ac:picMkLst>
        </pc:picChg>
        <pc:picChg chg="mod">
          <ac:chgData name="Henson Kate (R0A) Manchester University NHS Foundation Trust" userId="S::khenson@uhsm.nhs.uk::d340c5ea-a360-46e7-9971-76506f385ad8" providerId="AD" clId="Web-{6578B3D1-4D9C-4239-A4B9-F92213338DE6}" dt="2022-11-28T08:46:25.678" v="19" actId="1076"/>
          <ac:picMkLst>
            <pc:docMk/>
            <pc:sldMk cId="1615896342" sldId="260"/>
            <ac:picMk id="39" creationId="{00000000-0000-0000-0000-000000000000}"/>
          </ac:picMkLst>
        </pc:picChg>
        <pc:picChg chg="mod">
          <ac:chgData name="Henson Kate (R0A) Manchester University NHS Foundation Trust" userId="S::khenson@uhsm.nhs.uk::d340c5ea-a360-46e7-9971-76506f385ad8" providerId="AD" clId="Web-{6578B3D1-4D9C-4239-A4B9-F92213338DE6}" dt="2022-11-28T08:46:13.505" v="9" actId="1076"/>
          <ac:picMkLst>
            <pc:docMk/>
            <pc:sldMk cId="1615896342" sldId="260"/>
            <ac:picMk id="40" creationId="{00000000-0000-0000-0000-000000000000}"/>
          </ac:picMkLst>
        </pc:picChg>
        <pc:picChg chg="mod">
          <ac:chgData name="Henson Kate (R0A) Manchester University NHS Foundation Trust" userId="S::khenson@uhsm.nhs.uk::d340c5ea-a360-46e7-9971-76506f385ad8" providerId="AD" clId="Web-{6578B3D1-4D9C-4239-A4B9-F92213338DE6}" dt="2022-11-28T08:46:13.536" v="10" actId="1076"/>
          <ac:picMkLst>
            <pc:docMk/>
            <pc:sldMk cId="1615896342" sldId="260"/>
            <ac:picMk id="41" creationId="{00000000-0000-0000-0000-000000000000}"/>
          </ac:picMkLst>
        </pc:picChg>
        <pc:picChg chg="mod">
          <ac:chgData name="Henson Kate (R0A) Manchester University NHS Foundation Trust" userId="S::khenson@uhsm.nhs.uk::d340c5ea-a360-46e7-9971-76506f385ad8" providerId="AD" clId="Web-{6578B3D1-4D9C-4239-A4B9-F92213338DE6}" dt="2022-11-28T08:46:13.552" v="11" actId="1076"/>
          <ac:picMkLst>
            <pc:docMk/>
            <pc:sldMk cId="1615896342" sldId="260"/>
            <ac:picMk id="42" creationId="{00000000-0000-0000-0000-000000000000}"/>
          </ac:picMkLst>
        </pc:picChg>
        <pc:picChg chg="mod">
          <ac:chgData name="Henson Kate (R0A) Manchester University NHS Foundation Trust" userId="S::khenson@uhsm.nhs.uk::d340c5ea-a360-46e7-9971-76506f385ad8" providerId="AD" clId="Web-{6578B3D1-4D9C-4239-A4B9-F92213338DE6}" dt="2022-11-28T08:46:13.568" v="12" actId="1076"/>
          <ac:picMkLst>
            <pc:docMk/>
            <pc:sldMk cId="1615896342" sldId="260"/>
            <ac:picMk id="43" creationId="{00000000-0000-0000-0000-000000000000}"/>
          </ac:picMkLst>
        </pc:picChg>
      </pc:sldChg>
      <pc:sldChg chg="modSp">
        <pc:chgData name="Henson Kate (R0A) Manchester University NHS Foundation Trust" userId="S::khenson@uhsm.nhs.uk::d340c5ea-a360-46e7-9971-76506f385ad8" providerId="AD" clId="Web-{6578B3D1-4D9C-4239-A4B9-F92213338DE6}" dt="2022-11-28T08:31:49.674" v="0" actId="14100"/>
        <pc:sldMkLst>
          <pc:docMk/>
          <pc:sldMk cId="3408524768" sldId="274"/>
        </pc:sldMkLst>
        <pc:spChg chg="mod">
          <ac:chgData name="Henson Kate (R0A) Manchester University NHS Foundation Trust" userId="S::khenson@uhsm.nhs.uk::d340c5ea-a360-46e7-9971-76506f385ad8" providerId="AD" clId="Web-{6578B3D1-4D9C-4239-A4B9-F92213338DE6}" dt="2022-11-28T08:31:49.674" v="0" actId="14100"/>
          <ac:spMkLst>
            <pc:docMk/>
            <pc:sldMk cId="3408524768" sldId="274"/>
            <ac:spMk id="25" creationId="{00000000-0000-0000-0000-000000000000}"/>
          </ac:spMkLst>
        </pc:spChg>
      </pc:sldChg>
    </pc:docChg>
  </pc:docChgLst>
  <pc:docChgLst>
    <pc:chgData name="Henson Kate (R0A) Manchester University NHS Foundation Trust" userId="S::khenson@uhsm.nhs.uk::d340c5ea-a360-46e7-9971-76506f385ad8" providerId="AD" clId="Web-{E2F63D8A-4470-4C0B-844A-C980AD0DF2EE}"/>
    <pc:docChg chg="addSld delSld modSld">
      <pc:chgData name="Henson Kate (R0A) Manchester University NHS Foundation Trust" userId="S::khenson@uhsm.nhs.uk::d340c5ea-a360-46e7-9971-76506f385ad8" providerId="AD" clId="Web-{E2F63D8A-4470-4C0B-844A-C980AD0DF2EE}" dt="2022-05-10T13:50:32.091" v="213" actId="20577"/>
      <pc:docMkLst>
        <pc:docMk/>
      </pc:docMkLst>
      <pc:sldChg chg="addSp modSp">
        <pc:chgData name="Henson Kate (R0A) Manchester University NHS Foundation Trust" userId="S::khenson@uhsm.nhs.uk::d340c5ea-a360-46e7-9971-76506f385ad8" providerId="AD" clId="Web-{E2F63D8A-4470-4C0B-844A-C980AD0DF2EE}" dt="2022-05-10T13:44:48.627" v="48" actId="14100"/>
        <pc:sldMkLst>
          <pc:docMk/>
          <pc:sldMk cId="0" sldId="256"/>
        </pc:sldMkLst>
        <pc:spChg chg="mod">
          <ac:chgData name="Henson Kate (R0A) Manchester University NHS Foundation Trust" userId="S::khenson@uhsm.nhs.uk::d340c5ea-a360-46e7-9971-76506f385ad8" providerId="AD" clId="Web-{E2F63D8A-4470-4C0B-844A-C980AD0DF2EE}" dt="2022-05-10T13:44:48.627" v="48" actId="14100"/>
          <ac:spMkLst>
            <pc:docMk/>
            <pc:sldMk cId="0" sldId="256"/>
            <ac:spMk id="8" creationId="{00000000-0000-0000-0000-000000000000}"/>
          </ac:spMkLst>
        </pc:spChg>
        <pc:picChg chg="mod">
          <ac:chgData name="Henson Kate (R0A) Manchester University NHS Foundation Trust" userId="S::khenson@uhsm.nhs.uk::d340c5ea-a360-46e7-9971-76506f385ad8" providerId="AD" clId="Web-{E2F63D8A-4470-4C0B-844A-C980AD0DF2EE}" dt="2022-05-10T13:44:04.171" v="32" actId="1076"/>
          <ac:picMkLst>
            <pc:docMk/>
            <pc:sldMk cId="0" sldId="256"/>
            <ac:picMk id="17" creationId="{00000000-0000-0000-0000-000000000000}"/>
          </ac:picMkLst>
        </pc:picChg>
        <pc:picChg chg="mod">
          <ac:chgData name="Henson Kate (R0A) Manchester University NHS Foundation Trust" userId="S::khenson@uhsm.nhs.uk::d340c5ea-a360-46e7-9971-76506f385ad8" providerId="AD" clId="Web-{E2F63D8A-4470-4C0B-844A-C980AD0DF2EE}" dt="2022-05-10T13:44:04.186" v="33" actId="1076"/>
          <ac:picMkLst>
            <pc:docMk/>
            <pc:sldMk cId="0" sldId="256"/>
            <ac:picMk id="24" creationId="{ADB3F072-6738-4907-BC2D-9C356F33AB56}"/>
          </ac:picMkLst>
        </pc:picChg>
        <pc:picChg chg="add mod">
          <ac:chgData name="Henson Kate (R0A) Manchester University NHS Foundation Trust" userId="S::khenson@uhsm.nhs.uk::d340c5ea-a360-46e7-9971-76506f385ad8" providerId="AD" clId="Web-{E2F63D8A-4470-4C0B-844A-C980AD0DF2EE}" dt="2022-05-10T13:44:04.186" v="34" actId="1076"/>
          <ac:picMkLst>
            <pc:docMk/>
            <pc:sldMk cId="0" sldId="256"/>
            <ac:picMk id="25" creationId="{4061DCEF-7B43-5ECE-366B-EA0692B912EE}"/>
          </ac:picMkLst>
        </pc:picChg>
      </pc:sldChg>
      <pc:sldChg chg="modSp">
        <pc:chgData name="Henson Kate (R0A) Manchester University NHS Foundation Trust" userId="S::khenson@uhsm.nhs.uk::d340c5ea-a360-46e7-9971-76506f385ad8" providerId="AD" clId="Web-{E2F63D8A-4470-4C0B-844A-C980AD0DF2EE}" dt="2022-05-10T13:45:08.660" v="51" actId="20577"/>
        <pc:sldMkLst>
          <pc:docMk/>
          <pc:sldMk cId="2766987300" sldId="259"/>
        </pc:sldMkLst>
        <pc:spChg chg="mod">
          <ac:chgData name="Henson Kate (R0A) Manchester University NHS Foundation Trust" userId="S::khenson@uhsm.nhs.uk::d340c5ea-a360-46e7-9971-76506f385ad8" providerId="AD" clId="Web-{E2F63D8A-4470-4C0B-844A-C980AD0DF2EE}" dt="2022-05-10T13:45:08.660" v="51" actId="20577"/>
          <ac:spMkLst>
            <pc:docMk/>
            <pc:sldMk cId="2766987300" sldId="259"/>
            <ac:spMk id="10" creationId="{00000000-0000-0000-0000-000000000000}"/>
          </ac:spMkLst>
        </pc:spChg>
      </pc:sldChg>
      <pc:sldChg chg="modSp">
        <pc:chgData name="Henson Kate (R0A) Manchester University NHS Foundation Trust" userId="S::khenson@uhsm.nhs.uk::d340c5ea-a360-46e7-9971-76506f385ad8" providerId="AD" clId="Web-{E2F63D8A-4470-4C0B-844A-C980AD0DF2EE}" dt="2022-05-10T13:46:54.418" v="108" actId="1076"/>
        <pc:sldMkLst>
          <pc:docMk/>
          <pc:sldMk cId="1615896342" sldId="260"/>
        </pc:sldMkLst>
        <pc:spChg chg="mod">
          <ac:chgData name="Henson Kate (R0A) Manchester University NHS Foundation Trust" userId="S::khenson@uhsm.nhs.uk::d340c5ea-a360-46e7-9971-76506f385ad8" providerId="AD" clId="Web-{E2F63D8A-4470-4C0B-844A-C980AD0DF2EE}" dt="2022-05-10T13:46:47.808" v="107" actId="20577"/>
          <ac:spMkLst>
            <pc:docMk/>
            <pc:sldMk cId="1615896342" sldId="260"/>
            <ac:spMk id="10" creationId="{00000000-0000-0000-0000-000000000000}"/>
          </ac:spMkLst>
        </pc:spChg>
        <pc:grpChg chg="mod">
          <ac:chgData name="Henson Kate (R0A) Manchester University NHS Foundation Trust" userId="S::khenson@uhsm.nhs.uk::d340c5ea-a360-46e7-9971-76506f385ad8" providerId="AD" clId="Web-{E2F63D8A-4470-4C0B-844A-C980AD0DF2EE}" dt="2022-05-10T13:46:54.418" v="108" actId="1076"/>
          <ac:grpSpMkLst>
            <pc:docMk/>
            <pc:sldMk cId="1615896342" sldId="260"/>
            <ac:grpSpMk id="2" creationId="{00000000-0000-0000-0000-000000000000}"/>
          </ac:grpSpMkLst>
        </pc:grpChg>
      </pc:sldChg>
      <pc:sldChg chg="modSp">
        <pc:chgData name="Henson Kate (R0A) Manchester University NHS Foundation Trust" userId="S::khenson@uhsm.nhs.uk::d340c5ea-a360-46e7-9971-76506f385ad8" providerId="AD" clId="Web-{E2F63D8A-4470-4C0B-844A-C980AD0DF2EE}" dt="2022-05-10T13:43:17.152" v="28" actId="1076"/>
        <pc:sldMkLst>
          <pc:docMk/>
          <pc:sldMk cId="700820510" sldId="263"/>
        </pc:sldMkLst>
        <pc:spChg chg="mod">
          <ac:chgData name="Henson Kate (R0A) Manchester University NHS Foundation Trust" userId="S::khenson@uhsm.nhs.uk::d340c5ea-a360-46e7-9971-76506f385ad8" providerId="AD" clId="Web-{E2F63D8A-4470-4C0B-844A-C980AD0DF2EE}" dt="2022-05-10T13:43:17.152" v="28" actId="1076"/>
          <ac:spMkLst>
            <pc:docMk/>
            <pc:sldMk cId="700820510" sldId="263"/>
            <ac:spMk id="17" creationId="{00000000-0000-0000-0000-000000000000}"/>
          </ac:spMkLst>
        </pc:spChg>
      </pc:sldChg>
      <pc:sldChg chg="modSp">
        <pc:chgData name="Henson Kate (R0A) Manchester University NHS Foundation Trust" userId="S::khenson@uhsm.nhs.uk::d340c5ea-a360-46e7-9971-76506f385ad8" providerId="AD" clId="Web-{E2F63D8A-4470-4C0B-844A-C980AD0DF2EE}" dt="2022-05-10T13:50:32.091" v="213" actId="20577"/>
        <pc:sldMkLst>
          <pc:docMk/>
          <pc:sldMk cId="2788903635" sldId="265"/>
        </pc:sldMkLst>
        <pc:spChg chg="mod">
          <ac:chgData name="Henson Kate (R0A) Manchester University NHS Foundation Trust" userId="S::khenson@uhsm.nhs.uk::d340c5ea-a360-46e7-9971-76506f385ad8" providerId="AD" clId="Web-{E2F63D8A-4470-4C0B-844A-C980AD0DF2EE}" dt="2022-05-10T13:50:32.091" v="213" actId="20577"/>
          <ac:spMkLst>
            <pc:docMk/>
            <pc:sldMk cId="2788903635" sldId="265"/>
            <ac:spMk id="10" creationId="{00000000-0000-0000-0000-000000000000}"/>
          </ac:spMkLst>
        </pc:spChg>
        <pc:picChg chg="mod">
          <ac:chgData name="Henson Kate (R0A) Manchester University NHS Foundation Trust" userId="S::khenson@uhsm.nhs.uk::d340c5ea-a360-46e7-9971-76506f385ad8" providerId="AD" clId="Web-{E2F63D8A-4470-4C0B-844A-C980AD0DF2EE}" dt="2022-05-10T13:49:57.244" v="164" actId="1076"/>
          <ac:picMkLst>
            <pc:docMk/>
            <pc:sldMk cId="2788903635" sldId="265"/>
            <ac:picMk id="2054" creationId="{00000000-0000-0000-0000-000000000000}"/>
          </ac:picMkLst>
        </pc:picChg>
      </pc:sldChg>
      <pc:sldChg chg="addSp delSp modSp add replId">
        <pc:chgData name="Henson Kate (R0A) Manchester University NHS Foundation Trust" userId="S::khenson@uhsm.nhs.uk::d340c5ea-a360-46e7-9971-76506f385ad8" providerId="AD" clId="Web-{E2F63D8A-4470-4C0B-844A-C980AD0DF2EE}" dt="2022-05-10T13:49:33.227" v="161" actId="1076"/>
        <pc:sldMkLst>
          <pc:docMk/>
          <pc:sldMk cId="826607684" sldId="272"/>
        </pc:sldMkLst>
        <pc:spChg chg="add mod">
          <ac:chgData name="Henson Kate (R0A) Manchester University NHS Foundation Trust" userId="S::khenson@uhsm.nhs.uk::d340c5ea-a360-46e7-9971-76506f385ad8" providerId="AD" clId="Web-{E2F63D8A-4470-4C0B-844A-C980AD0DF2EE}" dt="2022-05-10T13:49:14.335" v="155" actId="20577"/>
          <ac:spMkLst>
            <pc:docMk/>
            <pc:sldMk cId="826607684" sldId="272"/>
            <ac:spMk id="8" creationId="{9D94C423-8986-C2BE-9455-202FD950A78B}"/>
          </ac:spMkLst>
        </pc:spChg>
        <pc:spChg chg="add mod">
          <ac:chgData name="Henson Kate (R0A) Manchester University NHS Foundation Trust" userId="S::khenson@uhsm.nhs.uk::d340c5ea-a360-46e7-9971-76506f385ad8" providerId="AD" clId="Web-{E2F63D8A-4470-4C0B-844A-C980AD0DF2EE}" dt="2022-05-10T13:49:33.227" v="161" actId="1076"/>
          <ac:spMkLst>
            <pc:docMk/>
            <pc:sldMk cId="826607684" sldId="272"/>
            <ac:spMk id="10" creationId="{2600638B-492C-44C8-576C-67E15EF99374}"/>
          </ac:spMkLst>
        </pc:spChg>
        <pc:picChg chg="del">
          <ac:chgData name="Henson Kate (R0A) Manchester University NHS Foundation Trust" userId="S::khenson@uhsm.nhs.uk::d340c5ea-a360-46e7-9971-76506f385ad8" providerId="AD" clId="Web-{E2F63D8A-4470-4C0B-844A-C980AD0DF2EE}" dt="2022-05-10T13:48:29.332" v="130"/>
          <ac:picMkLst>
            <pc:docMk/>
            <pc:sldMk cId="826607684" sldId="272"/>
            <ac:picMk id="2052" creationId="{00000000-0000-0000-0000-000000000000}"/>
          </ac:picMkLst>
        </pc:picChg>
        <pc:picChg chg="del">
          <ac:chgData name="Henson Kate (R0A) Manchester University NHS Foundation Trust" userId="S::khenson@uhsm.nhs.uk::d340c5ea-a360-46e7-9971-76506f385ad8" providerId="AD" clId="Web-{E2F63D8A-4470-4C0B-844A-C980AD0DF2EE}" dt="2022-05-10T13:48:29.800" v="131"/>
          <ac:picMkLst>
            <pc:docMk/>
            <pc:sldMk cId="826607684" sldId="272"/>
            <ac:picMk id="2053" creationId="{00000000-0000-0000-0000-000000000000}"/>
          </ac:picMkLst>
        </pc:picChg>
      </pc:sldChg>
      <pc:sldChg chg="new del">
        <pc:chgData name="Henson Kate (R0A) Manchester University NHS Foundation Trust" userId="S::khenson@uhsm.nhs.uk::d340c5ea-a360-46e7-9971-76506f385ad8" providerId="AD" clId="Web-{E2F63D8A-4470-4C0B-844A-C980AD0DF2EE}" dt="2022-05-10T13:48:25.003" v="128"/>
        <pc:sldMkLst>
          <pc:docMk/>
          <pc:sldMk cId="2610593232" sldId="272"/>
        </pc:sldMkLst>
      </pc:sldChg>
      <pc:sldChg chg="new del">
        <pc:chgData name="Henson Kate (R0A) Manchester University NHS Foundation Trust" userId="S::khenson@uhsm.nhs.uk::d340c5ea-a360-46e7-9971-76506f385ad8" providerId="AD" clId="Web-{E2F63D8A-4470-4C0B-844A-C980AD0DF2EE}" dt="2022-05-10T13:48:14.549" v="126"/>
        <pc:sldMkLst>
          <pc:docMk/>
          <pc:sldMk cId="3884300903" sldId="272"/>
        </pc:sldMkLst>
      </pc:sldChg>
      <pc:sldChg chg="add del replId">
        <pc:chgData name="Henson Kate (R0A) Manchester University NHS Foundation Trust" userId="S::khenson@uhsm.nhs.uk::d340c5ea-a360-46e7-9971-76506f385ad8" providerId="AD" clId="Web-{E2F63D8A-4470-4C0B-844A-C980AD0DF2EE}" dt="2022-05-10T13:49:53.135" v="163"/>
        <pc:sldMkLst>
          <pc:docMk/>
          <pc:sldMk cId="2157429772" sldId="273"/>
        </pc:sldMkLst>
      </pc:sldChg>
    </pc:docChg>
  </pc:docChgLst>
  <pc:docChgLst>
    <pc:chgData name="CHINCHILLA, Paula (LONDON NORTH WEST UNIVERSITY HEALTHCARE NHS TRUST)" userId="S::paula.chinchilla_nhs.net#ext#@cmft.onmicrosoft.com::374aad1e-aa74-4e10-9dee-d5daa7466d1f" providerId="AD" clId="Web-{CB06CFFA-42DA-4E9E-A6E3-B6EEC4880FBE}"/>
    <pc:docChg chg="addSld delSld modSld">
      <pc:chgData name="CHINCHILLA, Paula (LONDON NORTH WEST UNIVERSITY HEALTHCARE NHS TRUST)" userId="S::paula.chinchilla_nhs.net#ext#@cmft.onmicrosoft.com::374aad1e-aa74-4e10-9dee-d5daa7466d1f" providerId="AD" clId="Web-{CB06CFFA-42DA-4E9E-A6E3-B6EEC4880FBE}" dt="2022-05-03T11:08:21.819" v="185" actId="1076"/>
      <pc:docMkLst>
        <pc:docMk/>
      </pc:docMkLst>
      <pc:sldChg chg="delSp modSp">
        <pc:chgData name="CHINCHILLA, Paula (LONDON NORTH WEST UNIVERSITY HEALTHCARE NHS TRUST)" userId="S::paula.chinchilla_nhs.net#ext#@cmft.onmicrosoft.com::374aad1e-aa74-4e10-9dee-d5daa7466d1f" providerId="AD" clId="Web-{CB06CFFA-42DA-4E9E-A6E3-B6EEC4880FBE}" dt="2022-05-03T11:08:21.819" v="185" actId="1076"/>
        <pc:sldMkLst>
          <pc:docMk/>
          <pc:sldMk cId="3293968773" sldId="264"/>
        </pc:sldMkLst>
        <pc:spChg chg="mod">
          <ac:chgData name="CHINCHILLA, Paula (LONDON NORTH WEST UNIVERSITY HEALTHCARE NHS TRUST)" userId="S::paula.chinchilla_nhs.net#ext#@cmft.onmicrosoft.com::374aad1e-aa74-4e10-9dee-d5daa7466d1f" providerId="AD" clId="Web-{CB06CFFA-42DA-4E9E-A6E3-B6EEC4880FBE}" dt="2022-05-03T11:08:21.819" v="185" actId="1076"/>
          <ac:spMkLst>
            <pc:docMk/>
            <pc:sldMk cId="3293968773" sldId="264"/>
            <ac:spMk id="22" creationId="{00000000-0000-0000-0000-000000000000}"/>
          </ac:spMkLst>
        </pc:spChg>
        <pc:spChg chg="del">
          <ac:chgData name="CHINCHILLA, Paula (LONDON NORTH WEST UNIVERSITY HEALTHCARE NHS TRUST)" userId="S::paula.chinchilla_nhs.net#ext#@cmft.onmicrosoft.com::374aad1e-aa74-4e10-9dee-d5daa7466d1f" providerId="AD" clId="Web-{CB06CFFA-42DA-4E9E-A6E3-B6EEC4880FBE}" dt="2022-05-03T11:08:19.522" v="184"/>
          <ac:spMkLst>
            <pc:docMk/>
            <pc:sldMk cId="3293968773" sldId="264"/>
            <ac:spMk id="44" creationId="{00000000-0000-0000-0000-000000000000}"/>
          </ac:spMkLst>
        </pc:spChg>
      </pc:sldChg>
      <pc:sldChg chg="addSp delSp modSp new del mod setBg">
        <pc:chgData name="CHINCHILLA, Paula (LONDON NORTH WEST UNIVERSITY HEALTHCARE NHS TRUST)" userId="S::paula.chinchilla_nhs.net#ext#@cmft.onmicrosoft.com::374aad1e-aa74-4e10-9dee-d5daa7466d1f" providerId="AD" clId="Web-{CB06CFFA-42DA-4E9E-A6E3-B6EEC4880FBE}" dt="2022-05-03T11:08:08.022" v="183"/>
        <pc:sldMkLst>
          <pc:docMk/>
          <pc:sldMk cId="3180562465" sldId="270"/>
        </pc:sldMkLst>
        <pc:picChg chg="add mod ord modCrop">
          <ac:chgData name="CHINCHILLA, Paula (LONDON NORTH WEST UNIVERSITY HEALTHCARE NHS TRUST)" userId="S::paula.chinchilla_nhs.net#ext#@cmft.onmicrosoft.com::374aad1e-aa74-4e10-9dee-d5daa7466d1f" providerId="AD" clId="Web-{CB06CFFA-42DA-4E9E-A6E3-B6EEC4880FBE}" dt="2022-05-03T11:06:01.847" v="118"/>
          <ac:picMkLst>
            <pc:docMk/>
            <pc:sldMk cId="3180562465" sldId="270"/>
            <ac:picMk id="2" creationId="{E1789AEB-D047-880D-5F60-6813E375AB13}"/>
          </ac:picMkLst>
        </pc:picChg>
        <pc:picChg chg="add mod ord">
          <ac:chgData name="CHINCHILLA, Paula (LONDON NORTH WEST UNIVERSITY HEALTHCARE NHS TRUST)" userId="S::paula.chinchilla_nhs.net#ext#@cmft.onmicrosoft.com::374aad1e-aa74-4e10-9dee-d5daa7466d1f" providerId="AD" clId="Web-{CB06CFFA-42DA-4E9E-A6E3-B6EEC4880FBE}" dt="2022-05-03T11:06:01.847" v="118"/>
          <ac:picMkLst>
            <pc:docMk/>
            <pc:sldMk cId="3180562465" sldId="270"/>
            <ac:picMk id="4" creationId="{DA15A39C-8C0B-1B91-FA8C-4AC3A5046C55}"/>
          </ac:picMkLst>
        </pc:picChg>
        <pc:picChg chg="add mod modCrop">
          <ac:chgData name="CHINCHILLA, Paula (LONDON NORTH WEST UNIVERSITY HEALTHCARE NHS TRUST)" userId="S::paula.chinchilla_nhs.net#ext#@cmft.onmicrosoft.com::374aad1e-aa74-4e10-9dee-d5daa7466d1f" providerId="AD" clId="Web-{CB06CFFA-42DA-4E9E-A6E3-B6EEC4880FBE}" dt="2022-05-03T11:06:01.847" v="118"/>
          <ac:picMkLst>
            <pc:docMk/>
            <pc:sldMk cId="3180562465" sldId="270"/>
            <ac:picMk id="5" creationId="{BAE18E56-7ACC-9D22-74CA-A7CE000F3953}"/>
          </ac:picMkLst>
        </pc:picChg>
        <pc:picChg chg="add mod modCrop">
          <ac:chgData name="CHINCHILLA, Paula (LONDON NORTH WEST UNIVERSITY HEALTHCARE NHS TRUST)" userId="S::paula.chinchilla_nhs.net#ext#@cmft.onmicrosoft.com::374aad1e-aa74-4e10-9dee-d5daa7466d1f" providerId="AD" clId="Web-{CB06CFFA-42DA-4E9E-A6E3-B6EEC4880FBE}" dt="2022-05-03T11:06:01.847" v="118"/>
          <ac:picMkLst>
            <pc:docMk/>
            <pc:sldMk cId="3180562465" sldId="270"/>
            <ac:picMk id="6" creationId="{5E3582BA-BE39-BBBA-BF40-3A6C447A2D1B}"/>
          </ac:picMkLst>
        </pc:picChg>
        <pc:cxnChg chg="add del">
          <ac:chgData name="CHINCHILLA, Paula (LONDON NORTH WEST UNIVERSITY HEALTHCARE NHS TRUST)" userId="S::paula.chinchilla_nhs.net#ext#@cmft.onmicrosoft.com::374aad1e-aa74-4e10-9dee-d5daa7466d1f" providerId="AD" clId="Web-{CB06CFFA-42DA-4E9E-A6E3-B6EEC4880FBE}" dt="2022-05-03T11:06:01.831" v="117"/>
          <ac:cxnSpMkLst>
            <pc:docMk/>
            <pc:sldMk cId="3180562465" sldId="270"/>
            <ac:cxnSpMk id="11" creationId="{91B6081D-D3E8-4209-B85B-EB1C655A6272}"/>
          </ac:cxnSpMkLst>
        </pc:cxnChg>
        <pc:cxnChg chg="add del">
          <ac:chgData name="CHINCHILLA, Paula (LONDON NORTH WEST UNIVERSITY HEALTHCARE NHS TRUST)" userId="S::paula.chinchilla_nhs.net#ext#@cmft.onmicrosoft.com::374aad1e-aa74-4e10-9dee-d5daa7466d1f" providerId="AD" clId="Web-{CB06CFFA-42DA-4E9E-A6E3-B6EEC4880FBE}" dt="2022-05-03T11:06:01.831" v="117"/>
          <ac:cxnSpMkLst>
            <pc:docMk/>
            <pc:sldMk cId="3180562465" sldId="270"/>
            <ac:cxnSpMk id="13" creationId="{28CA55E4-1295-45C8-BA05-5A9E705B749A}"/>
          </ac:cxnSpMkLst>
        </pc:cxnChg>
        <pc:cxnChg chg="add del">
          <ac:chgData name="CHINCHILLA, Paula (LONDON NORTH WEST UNIVERSITY HEALTHCARE NHS TRUST)" userId="S::paula.chinchilla_nhs.net#ext#@cmft.onmicrosoft.com::374aad1e-aa74-4e10-9dee-d5daa7466d1f" providerId="AD" clId="Web-{CB06CFFA-42DA-4E9E-A6E3-B6EEC4880FBE}" dt="2022-05-03T11:06:01.831" v="117"/>
          <ac:cxnSpMkLst>
            <pc:docMk/>
            <pc:sldMk cId="3180562465" sldId="270"/>
            <ac:cxnSpMk id="15" creationId="{08C5794E-A9A1-4A23-AF68-C79A7822334C}"/>
          </ac:cxnSpMkLst>
        </pc:cxnChg>
        <pc:cxnChg chg="add">
          <ac:chgData name="CHINCHILLA, Paula (LONDON NORTH WEST UNIVERSITY HEALTHCARE NHS TRUST)" userId="S::paula.chinchilla_nhs.net#ext#@cmft.onmicrosoft.com::374aad1e-aa74-4e10-9dee-d5daa7466d1f" providerId="AD" clId="Web-{CB06CFFA-42DA-4E9E-A6E3-B6EEC4880FBE}" dt="2022-05-03T11:06:01.847" v="118"/>
          <ac:cxnSpMkLst>
            <pc:docMk/>
            <pc:sldMk cId="3180562465" sldId="270"/>
            <ac:cxnSpMk id="17" creationId="{50DA1EB8-87CF-4588-A1FD-4756F9A28F6B}"/>
          </ac:cxnSpMkLst>
        </pc:cxnChg>
        <pc:cxnChg chg="add">
          <ac:chgData name="CHINCHILLA, Paula (LONDON NORTH WEST UNIVERSITY HEALTHCARE NHS TRUST)" userId="S::paula.chinchilla_nhs.net#ext#@cmft.onmicrosoft.com::374aad1e-aa74-4e10-9dee-d5daa7466d1f" providerId="AD" clId="Web-{CB06CFFA-42DA-4E9E-A6E3-B6EEC4880FBE}" dt="2022-05-03T11:06:01.847" v="118"/>
          <ac:cxnSpMkLst>
            <pc:docMk/>
            <pc:sldMk cId="3180562465" sldId="270"/>
            <ac:cxnSpMk id="18" creationId="{D7A4E378-EA57-47B9-B1EB-58B998F6CFFB}"/>
          </ac:cxnSpMkLst>
        </pc:cxnChg>
        <pc:cxnChg chg="add">
          <ac:chgData name="CHINCHILLA, Paula (LONDON NORTH WEST UNIVERSITY HEALTHCARE NHS TRUST)" userId="S::paula.chinchilla_nhs.net#ext#@cmft.onmicrosoft.com::374aad1e-aa74-4e10-9dee-d5daa7466d1f" providerId="AD" clId="Web-{CB06CFFA-42DA-4E9E-A6E3-B6EEC4880FBE}" dt="2022-05-03T11:06:01.847" v="118"/>
          <ac:cxnSpMkLst>
            <pc:docMk/>
            <pc:sldMk cId="3180562465" sldId="270"/>
            <ac:cxnSpMk id="19" creationId="{D2B31ED6-76F0-425A-9A41-C947AEF9C145}"/>
          </ac:cxnSpMkLst>
        </pc:cxnChg>
      </pc:sldChg>
      <pc:sldChg chg="addSp delSp modSp add replId">
        <pc:chgData name="CHINCHILLA, Paula (LONDON NORTH WEST UNIVERSITY HEALTHCARE NHS TRUST)" userId="S::paula.chinchilla_nhs.net#ext#@cmft.onmicrosoft.com::374aad1e-aa74-4e10-9dee-d5daa7466d1f" providerId="AD" clId="Web-{CB06CFFA-42DA-4E9E-A6E3-B6EEC4880FBE}" dt="2022-05-03T11:07:33.411" v="182" actId="1076"/>
        <pc:sldMkLst>
          <pc:docMk/>
          <pc:sldMk cId="4100658266" sldId="271"/>
        </pc:sldMkLst>
        <pc:spChg chg="mod">
          <ac:chgData name="CHINCHILLA, Paula (LONDON NORTH WEST UNIVERSITY HEALTHCARE NHS TRUST)" userId="S::paula.chinchilla_nhs.net#ext#@cmft.onmicrosoft.com::374aad1e-aa74-4e10-9dee-d5daa7466d1f" providerId="AD" clId="Web-{CB06CFFA-42DA-4E9E-A6E3-B6EEC4880FBE}" dt="2022-05-03T11:03:40.421" v="47" actId="20577"/>
          <ac:spMkLst>
            <pc:docMk/>
            <pc:sldMk cId="4100658266" sldId="271"/>
            <ac:spMk id="5" creationId="{00000000-0000-0000-0000-000000000000}"/>
          </ac:spMkLst>
        </pc:spChg>
        <pc:spChg chg="mod">
          <ac:chgData name="CHINCHILLA, Paula (LONDON NORTH WEST UNIVERSITY HEALTHCARE NHS TRUST)" userId="S::paula.chinchilla_nhs.net#ext#@cmft.onmicrosoft.com::374aad1e-aa74-4e10-9dee-d5daa7466d1f" providerId="AD" clId="Web-{CB06CFFA-42DA-4E9E-A6E3-B6EEC4880FBE}" dt="2022-05-03T11:07:33.411" v="182" actId="1076"/>
          <ac:spMkLst>
            <pc:docMk/>
            <pc:sldMk cId="4100658266" sldId="271"/>
            <ac:spMk id="8" creationId="{00000000-0000-0000-0000-000000000000}"/>
          </ac:spMkLst>
        </pc:spChg>
        <pc:spChg chg="del">
          <ac:chgData name="CHINCHILLA, Paula (LONDON NORTH WEST UNIVERSITY HEALTHCARE NHS TRUST)" userId="S::paula.chinchilla_nhs.net#ext#@cmft.onmicrosoft.com::374aad1e-aa74-4e10-9dee-d5daa7466d1f" providerId="AD" clId="Web-{CB06CFFA-42DA-4E9E-A6E3-B6EEC4880FBE}" dt="2022-05-03T11:03:30.327" v="43"/>
          <ac:spMkLst>
            <pc:docMk/>
            <pc:sldMk cId="4100658266" sldId="271"/>
            <ac:spMk id="26" creationId="{00000000-0000-0000-0000-000000000000}"/>
          </ac:spMkLst>
        </pc:spChg>
        <pc:picChg chg="add del mod">
          <ac:chgData name="CHINCHILLA, Paula (LONDON NORTH WEST UNIVERSITY HEALTHCARE NHS TRUST)" userId="S::paula.chinchilla_nhs.net#ext#@cmft.onmicrosoft.com::374aad1e-aa74-4e10-9dee-d5daa7466d1f" providerId="AD" clId="Web-{CB06CFFA-42DA-4E9E-A6E3-B6EEC4880FBE}" dt="2022-05-03T11:06:51.504" v="140"/>
          <ac:picMkLst>
            <pc:docMk/>
            <pc:sldMk cId="4100658266" sldId="271"/>
            <ac:picMk id="10" creationId="{21BCE08A-BA42-4369-5CC8-135B336949B6}"/>
          </ac:picMkLst>
        </pc:picChg>
        <pc:picChg chg="add del mod">
          <ac:chgData name="CHINCHILLA, Paula (LONDON NORTH WEST UNIVERSITY HEALTHCARE NHS TRUST)" userId="S::paula.chinchilla_nhs.net#ext#@cmft.onmicrosoft.com::374aad1e-aa74-4e10-9dee-d5daa7466d1f" providerId="AD" clId="Web-{CB06CFFA-42DA-4E9E-A6E3-B6EEC4880FBE}" dt="2022-05-03T11:06:13.628" v="119"/>
          <ac:picMkLst>
            <pc:docMk/>
            <pc:sldMk cId="4100658266" sldId="271"/>
            <ac:picMk id="17" creationId="{203F88EA-3077-E148-4489-39E447C93B4E}"/>
          </ac:picMkLst>
        </pc:picChg>
        <pc:picChg chg="del">
          <ac:chgData name="CHINCHILLA, Paula (LONDON NORTH WEST UNIVERSITY HEALTHCARE NHS TRUST)" userId="S::paula.chinchilla_nhs.net#ext#@cmft.onmicrosoft.com::374aad1e-aa74-4e10-9dee-d5daa7466d1f" providerId="AD" clId="Web-{CB06CFFA-42DA-4E9E-A6E3-B6EEC4880FBE}" dt="2022-05-03T11:03:25.983" v="39"/>
          <ac:picMkLst>
            <pc:docMk/>
            <pc:sldMk cId="4100658266" sldId="271"/>
            <ac:picMk id="18" creationId="{00000000-0000-0000-0000-000000000000}"/>
          </ac:picMkLst>
        </pc:picChg>
        <pc:picChg chg="add del mod">
          <ac:chgData name="CHINCHILLA, Paula (LONDON NORTH WEST UNIVERSITY HEALTHCARE NHS TRUST)" userId="S::paula.chinchilla_nhs.net#ext#@cmft.onmicrosoft.com::374aad1e-aa74-4e10-9dee-d5daa7466d1f" providerId="AD" clId="Web-{CB06CFFA-42DA-4E9E-A6E3-B6EEC4880FBE}" dt="2022-05-03T11:06:14.378" v="120"/>
          <ac:picMkLst>
            <pc:docMk/>
            <pc:sldMk cId="4100658266" sldId="271"/>
            <ac:picMk id="19" creationId="{538220EC-D4B3-2966-2B81-642807AAE0F3}"/>
          </ac:picMkLst>
        </pc:picChg>
        <pc:picChg chg="add del mod">
          <ac:chgData name="CHINCHILLA, Paula (LONDON NORTH WEST UNIVERSITY HEALTHCARE NHS TRUST)" userId="S::paula.chinchilla_nhs.net#ext#@cmft.onmicrosoft.com::374aad1e-aa74-4e10-9dee-d5daa7466d1f" providerId="AD" clId="Web-{CB06CFFA-42DA-4E9E-A6E3-B6EEC4880FBE}" dt="2022-05-03T11:06:15.175" v="121"/>
          <ac:picMkLst>
            <pc:docMk/>
            <pc:sldMk cId="4100658266" sldId="271"/>
            <ac:picMk id="20" creationId="{F70B7931-728B-6CC7-F8EA-7D9C5AFCE7CF}"/>
          </ac:picMkLst>
        </pc:picChg>
        <pc:picChg chg="add del">
          <ac:chgData name="CHINCHILLA, Paula (LONDON NORTH WEST UNIVERSITY HEALTHCARE NHS TRUST)" userId="S::paula.chinchilla_nhs.net#ext#@cmft.onmicrosoft.com::374aad1e-aa74-4e10-9dee-d5daa7466d1f" providerId="AD" clId="Web-{CB06CFFA-42DA-4E9E-A6E3-B6EEC4880FBE}" dt="2022-05-03T11:06:48.113" v="138"/>
          <ac:picMkLst>
            <pc:docMk/>
            <pc:sldMk cId="4100658266" sldId="271"/>
            <ac:picMk id="22" creationId="{AB38CA60-5177-5BA4-A7C4-B7237EC24F3E}"/>
          </ac:picMkLst>
        </pc:picChg>
        <pc:picChg chg="add del">
          <ac:chgData name="CHINCHILLA, Paula (LONDON NORTH WEST UNIVERSITY HEALTHCARE NHS TRUST)" userId="S::paula.chinchilla_nhs.net#ext#@cmft.onmicrosoft.com::374aad1e-aa74-4e10-9dee-d5daa7466d1f" providerId="AD" clId="Web-{CB06CFFA-42DA-4E9E-A6E3-B6EEC4880FBE}" dt="2022-05-03T11:06:48.113" v="136"/>
          <ac:picMkLst>
            <pc:docMk/>
            <pc:sldMk cId="4100658266" sldId="271"/>
            <ac:picMk id="28" creationId="{B5F446E9-6E4C-62D4-93E2-B8FC0DD7CE74}"/>
          </ac:picMkLst>
        </pc:picChg>
        <pc:picChg chg="add del mod">
          <ac:chgData name="CHINCHILLA, Paula (LONDON NORTH WEST UNIVERSITY HEALTHCARE NHS TRUST)" userId="S::paula.chinchilla_nhs.net#ext#@cmft.onmicrosoft.com::374aad1e-aa74-4e10-9dee-d5daa7466d1f" providerId="AD" clId="Web-{CB06CFFA-42DA-4E9E-A6E3-B6EEC4880FBE}" dt="2022-05-03T11:06:48.113" v="134"/>
          <ac:picMkLst>
            <pc:docMk/>
            <pc:sldMk cId="4100658266" sldId="271"/>
            <ac:picMk id="32" creationId="{87DBD79A-ADDF-97B1-4C36-5E7B360EAAB2}"/>
          </ac:picMkLst>
        </pc:picChg>
        <pc:picChg chg="add del">
          <ac:chgData name="CHINCHILLA, Paula (LONDON NORTH WEST UNIVERSITY HEALTHCARE NHS TRUST)" userId="S::paula.chinchilla_nhs.net#ext#@cmft.onmicrosoft.com::374aad1e-aa74-4e10-9dee-d5daa7466d1f" providerId="AD" clId="Web-{CB06CFFA-42DA-4E9E-A6E3-B6EEC4880FBE}" dt="2022-05-03T11:06:48.113" v="132"/>
          <ac:picMkLst>
            <pc:docMk/>
            <pc:sldMk cId="4100658266" sldId="271"/>
            <ac:picMk id="36" creationId="{03CF8DA9-B0C6-E79B-8573-7658DD093674}"/>
          </ac:picMkLst>
        </pc:picChg>
        <pc:picChg chg="add del">
          <ac:chgData name="CHINCHILLA, Paula (LONDON NORTH WEST UNIVERSITY HEALTHCARE NHS TRUST)" userId="S::paula.chinchilla_nhs.net#ext#@cmft.onmicrosoft.com::374aad1e-aa74-4e10-9dee-d5daa7466d1f" providerId="AD" clId="Web-{CB06CFFA-42DA-4E9E-A6E3-B6EEC4880FBE}" dt="2022-05-03T11:06:59.379" v="154"/>
          <ac:picMkLst>
            <pc:docMk/>
            <pc:sldMk cId="4100658266" sldId="271"/>
            <ac:picMk id="38" creationId="{A7ACA47A-33BC-C09F-CC83-C67F56197981}"/>
          </ac:picMkLst>
        </pc:picChg>
        <pc:picChg chg="add del">
          <ac:chgData name="CHINCHILLA, Paula (LONDON NORTH WEST UNIVERSITY HEALTHCARE NHS TRUST)" userId="S::paula.chinchilla_nhs.net#ext#@cmft.onmicrosoft.com::374aad1e-aa74-4e10-9dee-d5daa7466d1f" providerId="AD" clId="Web-{CB06CFFA-42DA-4E9E-A6E3-B6EEC4880FBE}" dt="2022-05-03T11:06:59.379" v="152"/>
          <ac:picMkLst>
            <pc:docMk/>
            <pc:sldMk cId="4100658266" sldId="271"/>
            <ac:picMk id="42" creationId="{CC36FC43-48ED-E45B-7F03-BA9B253F42C0}"/>
          </ac:picMkLst>
        </pc:picChg>
        <pc:picChg chg="add del">
          <ac:chgData name="CHINCHILLA, Paula (LONDON NORTH WEST UNIVERSITY HEALTHCARE NHS TRUST)" userId="S::paula.chinchilla_nhs.net#ext#@cmft.onmicrosoft.com::374aad1e-aa74-4e10-9dee-d5daa7466d1f" providerId="AD" clId="Web-{CB06CFFA-42DA-4E9E-A6E3-B6EEC4880FBE}" dt="2022-05-03T11:06:59.379" v="150"/>
          <ac:picMkLst>
            <pc:docMk/>
            <pc:sldMk cId="4100658266" sldId="271"/>
            <ac:picMk id="46" creationId="{9373175B-4800-AD76-F77B-3D455BDF72A0}"/>
          </ac:picMkLst>
        </pc:picChg>
        <pc:picChg chg="add del">
          <ac:chgData name="CHINCHILLA, Paula (LONDON NORTH WEST UNIVERSITY HEALTHCARE NHS TRUST)" userId="S::paula.chinchilla_nhs.net#ext#@cmft.onmicrosoft.com::374aad1e-aa74-4e10-9dee-d5daa7466d1f" providerId="AD" clId="Web-{CB06CFFA-42DA-4E9E-A6E3-B6EEC4880FBE}" dt="2022-05-03T11:06:59.379" v="148"/>
          <ac:picMkLst>
            <pc:docMk/>
            <pc:sldMk cId="4100658266" sldId="271"/>
            <ac:picMk id="50" creationId="{E79ED598-152A-B28C-90BE-9833EC428628}"/>
          </ac:picMkLst>
        </pc:picChg>
        <pc:picChg chg="add del mod">
          <ac:chgData name="CHINCHILLA, Paula (LONDON NORTH WEST UNIVERSITY HEALTHCARE NHS TRUST)" userId="S::paula.chinchilla_nhs.net#ext#@cmft.onmicrosoft.com::374aad1e-aa74-4e10-9dee-d5daa7466d1f" providerId="AD" clId="Web-{CB06CFFA-42DA-4E9E-A6E3-B6EEC4880FBE}" dt="2022-05-03T11:07:25.927" v="174"/>
          <ac:picMkLst>
            <pc:docMk/>
            <pc:sldMk cId="4100658266" sldId="271"/>
            <ac:picMk id="52" creationId="{0FB51568-3DF5-42A3-17E8-D288EDFF11AB}"/>
          </ac:picMkLst>
        </pc:picChg>
        <pc:picChg chg="add del mod">
          <ac:chgData name="CHINCHILLA, Paula (LONDON NORTH WEST UNIVERSITY HEALTHCARE NHS TRUST)" userId="S::paula.chinchilla_nhs.net#ext#@cmft.onmicrosoft.com::374aad1e-aa74-4e10-9dee-d5daa7466d1f" providerId="AD" clId="Web-{CB06CFFA-42DA-4E9E-A6E3-B6EEC4880FBE}" dt="2022-05-03T11:07:25.927" v="172"/>
          <ac:picMkLst>
            <pc:docMk/>
            <pc:sldMk cId="4100658266" sldId="271"/>
            <ac:picMk id="56" creationId="{5A4F5E07-EE87-1BAC-735E-0D7C77F0E46B}"/>
          </ac:picMkLst>
        </pc:picChg>
        <pc:picChg chg="add del mod">
          <ac:chgData name="CHINCHILLA, Paula (LONDON NORTH WEST UNIVERSITY HEALTHCARE NHS TRUST)" userId="S::paula.chinchilla_nhs.net#ext#@cmft.onmicrosoft.com::374aad1e-aa74-4e10-9dee-d5daa7466d1f" providerId="AD" clId="Web-{CB06CFFA-42DA-4E9E-A6E3-B6EEC4880FBE}" dt="2022-05-03T11:07:25.927" v="170"/>
          <ac:picMkLst>
            <pc:docMk/>
            <pc:sldMk cId="4100658266" sldId="271"/>
            <ac:picMk id="60" creationId="{610DAD8D-9FF2-1174-DACE-7540FBAEDA06}"/>
          </ac:picMkLst>
        </pc:picChg>
        <pc:picChg chg="add del">
          <ac:chgData name="CHINCHILLA, Paula (LONDON NORTH WEST UNIVERSITY HEALTHCARE NHS TRUST)" userId="S::paula.chinchilla_nhs.net#ext#@cmft.onmicrosoft.com::374aad1e-aa74-4e10-9dee-d5daa7466d1f" providerId="AD" clId="Web-{CB06CFFA-42DA-4E9E-A6E3-B6EEC4880FBE}" dt="2022-05-03T11:07:25.927" v="168"/>
          <ac:picMkLst>
            <pc:docMk/>
            <pc:sldMk cId="4100658266" sldId="271"/>
            <ac:picMk id="64" creationId="{210E5567-728A-9AFC-5943-740E3738635B}"/>
          </ac:picMkLst>
        </pc:picChg>
        <pc:picChg chg="add">
          <ac:chgData name="CHINCHILLA, Paula (LONDON NORTH WEST UNIVERSITY HEALTHCARE NHS TRUST)" userId="S::paula.chinchilla_nhs.net#ext#@cmft.onmicrosoft.com::374aad1e-aa74-4e10-9dee-d5daa7466d1f" providerId="AD" clId="Web-{CB06CFFA-42DA-4E9E-A6E3-B6EEC4880FBE}" dt="2022-05-03T11:07:29.552" v="175"/>
          <ac:picMkLst>
            <pc:docMk/>
            <pc:sldMk cId="4100658266" sldId="271"/>
            <ac:picMk id="66" creationId="{464AF735-D881-CC0B-4D6E-5C763C8B6F0E}"/>
          </ac:picMkLst>
        </pc:picChg>
        <pc:picChg chg="add">
          <ac:chgData name="CHINCHILLA, Paula (LONDON NORTH WEST UNIVERSITY HEALTHCARE NHS TRUST)" userId="S::paula.chinchilla_nhs.net#ext#@cmft.onmicrosoft.com::374aad1e-aa74-4e10-9dee-d5daa7466d1f" providerId="AD" clId="Web-{CB06CFFA-42DA-4E9E-A6E3-B6EEC4880FBE}" dt="2022-05-03T11:07:29.708" v="177"/>
          <ac:picMkLst>
            <pc:docMk/>
            <pc:sldMk cId="4100658266" sldId="271"/>
            <ac:picMk id="70" creationId="{8ECD168B-62F2-0800-87B5-10C373804197}"/>
          </ac:picMkLst>
        </pc:picChg>
        <pc:picChg chg="add">
          <ac:chgData name="CHINCHILLA, Paula (LONDON NORTH WEST UNIVERSITY HEALTHCARE NHS TRUST)" userId="S::paula.chinchilla_nhs.net#ext#@cmft.onmicrosoft.com::374aad1e-aa74-4e10-9dee-d5daa7466d1f" providerId="AD" clId="Web-{CB06CFFA-42DA-4E9E-A6E3-B6EEC4880FBE}" dt="2022-05-03T11:07:29.864" v="179"/>
          <ac:picMkLst>
            <pc:docMk/>
            <pc:sldMk cId="4100658266" sldId="271"/>
            <ac:picMk id="74" creationId="{5281905F-64F9-1492-0A7C-3E25F56499DD}"/>
          </ac:picMkLst>
        </pc:picChg>
        <pc:picChg chg="add">
          <ac:chgData name="CHINCHILLA, Paula (LONDON NORTH WEST UNIVERSITY HEALTHCARE NHS TRUST)" userId="S::paula.chinchilla_nhs.net#ext#@cmft.onmicrosoft.com::374aad1e-aa74-4e10-9dee-d5daa7466d1f" providerId="AD" clId="Web-{CB06CFFA-42DA-4E9E-A6E3-B6EEC4880FBE}" dt="2022-05-03T11:07:30.036" v="181"/>
          <ac:picMkLst>
            <pc:docMk/>
            <pc:sldMk cId="4100658266" sldId="271"/>
            <ac:picMk id="78" creationId="{165981BF-23D6-AB1F-BA2A-734206759F0C}"/>
          </ac:picMkLst>
        </pc:picChg>
        <pc:picChg chg="del">
          <ac:chgData name="CHINCHILLA, Paula (LONDON NORTH WEST UNIVERSITY HEALTHCARE NHS TRUST)" userId="S::paula.chinchilla_nhs.net#ext#@cmft.onmicrosoft.com::374aad1e-aa74-4e10-9dee-d5daa7466d1f" providerId="AD" clId="Web-{CB06CFFA-42DA-4E9E-A6E3-B6EEC4880FBE}" dt="2022-05-03T11:03:26.811" v="40"/>
          <ac:picMkLst>
            <pc:docMk/>
            <pc:sldMk cId="4100658266" sldId="271"/>
            <ac:picMk id="2050" creationId="{00000000-0000-0000-0000-000000000000}"/>
          </ac:picMkLst>
        </pc:picChg>
        <pc:picChg chg="del">
          <ac:chgData name="CHINCHILLA, Paula (LONDON NORTH WEST UNIVERSITY HEALTHCARE NHS TRUST)" userId="S::paula.chinchilla_nhs.net#ext#@cmft.onmicrosoft.com::374aad1e-aa74-4e10-9dee-d5daa7466d1f" providerId="AD" clId="Web-{CB06CFFA-42DA-4E9E-A6E3-B6EEC4880FBE}" dt="2022-05-03T11:03:27.671" v="41"/>
          <ac:picMkLst>
            <pc:docMk/>
            <pc:sldMk cId="4100658266" sldId="271"/>
            <ac:picMk id="2052" creationId="{00000000-0000-0000-0000-000000000000}"/>
          </ac:picMkLst>
        </pc:picChg>
        <pc:picChg chg="del">
          <ac:chgData name="CHINCHILLA, Paula (LONDON NORTH WEST UNIVERSITY HEALTHCARE NHS TRUST)" userId="S::paula.chinchilla_nhs.net#ext#@cmft.onmicrosoft.com::374aad1e-aa74-4e10-9dee-d5daa7466d1f" providerId="AD" clId="Web-{CB06CFFA-42DA-4E9E-A6E3-B6EEC4880FBE}" dt="2022-05-03T11:03:28.968" v="42"/>
          <ac:picMkLst>
            <pc:docMk/>
            <pc:sldMk cId="4100658266" sldId="271"/>
            <ac:picMk id="2053" creationId="{00000000-0000-0000-0000-000000000000}"/>
          </ac:picMkLst>
        </pc:picChg>
        <pc:cxnChg chg="add del">
          <ac:chgData name="CHINCHILLA, Paula (LONDON NORTH WEST UNIVERSITY HEALTHCARE NHS TRUST)" userId="S::paula.chinchilla_nhs.net#ext#@cmft.onmicrosoft.com::374aad1e-aa74-4e10-9dee-d5daa7466d1f" providerId="AD" clId="Web-{CB06CFFA-42DA-4E9E-A6E3-B6EEC4880FBE}" dt="2022-05-03T11:06:48.113" v="137"/>
          <ac:cxnSpMkLst>
            <pc:docMk/>
            <pc:sldMk cId="4100658266" sldId="271"/>
            <ac:cxnSpMk id="24" creationId="{D46A025B-4610-8610-BF0D-E667D7A452E7}"/>
          </ac:cxnSpMkLst>
        </pc:cxnChg>
        <pc:cxnChg chg="add del">
          <ac:chgData name="CHINCHILLA, Paula (LONDON NORTH WEST UNIVERSITY HEALTHCARE NHS TRUST)" userId="S::paula.chinchilla_nhs.net#ext#@cmft.onmicrosoft.com::374aad1e-aa74-4e10-9dee-d5daa7466d1f" providerId="AD" clId="Web-{CB06CFFA-42DA-4E9E-A6E3-B6EEC4880FBE}" dt="2022-05-03T11:06:48.113" v="135"/>
          <ac:cxnSpMkLst>
            <pc:docMk/>
            <pc:sldMk cId="4100658266" sldId="271"/>
            <ac:cxnSpMk id="30" creationId="{CD01943F-B7CF-E4E6-4C32-B99646B2E580}"/>
          </ac:cxnSpMkLst>
        </pc:cxnChg>
        <pc:cxnChg chg="add del">
          <ac:chgData name="CHINCHILLA, Paula (LONDON NORTH WEST UNIVERSITY HEALTHCARE NHS TRUST)" userId="S::paula.chinchilla_nhs.net#ext#@cmft.onmicrosoft.com::374aad1e-aa74-4e10-9dee-d5daa7466d1f" providerId="AD" clId="Web-{CB06CFFA-42DA-4E9E-A6E3-B6EEC4880FBE}" dt="2022-05-03T11:06:48.113" v="133"/>
          <ac:cxnSpMkLst>
            <pc:docMk/>
            <pc:sldMk cId="4100658266" sldId="271"/>
            <ac:cxnSpMk id="34" creationId="{781AFDE6-15A3-814C-8D3C-E9F8A990287C}"/>
          </ac:cxnSpMkLst>
        </pc:cxnChg>
        <pc:cxnChg chg="add del">
          <ac:chgData name="CHINCHILLA, Paula (LONDON NORTH WEST UNIVERSITY HEALTHCARE NHS TRUST)" userId="S::paula.chinchilla_nhs.net#ext#@cmft.onmicrosoft.com::374aad1e-aa74-4e10-9dee-d5daa7466d1f" providerId="AD" clId="Web-{CB06CFFA-42DA-4E9E-A6E3-B6EEC4880FBE}" dt="2022-05-03T11:06:59.379" v="153"/>
          <ac:cxnSpMkLst>
            <pc:docMk/>
            <pc:sldMk cId="4100658266" sldId="271"/>
            <ac:cxnSpMk id="40" creationId="{8332B7F0-D4B8-21C4-B46A-F4F83013DA7E}"/>
          </ac:cxnSpMkLst>
        </pc:cxnChg>
        <pc:cxnChg chg="add del">
          <ac:chgData name="CHINCHILLA, Paula (LONDON NORTH WEST UNIVERSITY HEALTHCARE NHS TRUST)" userId="S::paula.chinchilla_nhs.net#ext#@cmft.onmicrosoft.com::374aad1e-aa74-4e10-9dee-d5daa7466d1f" providerId="AD" clId="Web-{CB06CFFA-42DA-4E9E-A6E3-B6EEC4880FBE}" dt="2022-05-03T11:06:59.379" v="151"/>
          <ac:cxnSpMkLst>
            <pc:docMk/>
            <pc:sldMk cId="4100658266" sldId="271"/>
            <ac:cxnSpMk id="44" creationId="{8D4753EE-4590-4F70-1143-A52EBF611213}"/>
          </ac:cxnSpMkLst>
        </pc:cxnChg>
        <pc:cxnChg chg="add del">
          <ac:chgData name="CHINCHILLA, Paula (LONDON NORTH WEST UNIVERSITY HEALTHCARE NHS TRUST)" userId="S::paula.chinchilla_nhs.net#ext#@cmft.onmicrosoft.com::374aad1e-aa74-4e10-9dee-d5daa7466d1f" providerId="AD" clId="Web-{CB06CFFA-42DA-4E9E-A6E3-B6EEC4880FBE}" dt="2022-05-03T11:06:59.379" v="149"/>
          <ac:cxnSpMkLst>
            <pc:docMk/>
            <pc:sldMk cId="4100658266" sldId="271"/>
            <ac:cxnSpMk id="48" creationId="{751BC090-3D6B-2F70-3488-CD2F2308DBF4}"/>
          </ac:cxnSpMkLst>
        </pc:cxnChg>
        <pc:cxnChg chg="add del">
          <ac:chgData name="CHINCHILLA, Paula (LONDON NORTH WEST UNIVERSITY HEALTHCARE NHS TRUST)" userId="S::paula.chinchilla_nhs.net#ext#@cmft.onmicrosoft.com::374aad1e-aa74-4e10-9dee-d5daa7466d1f" providerId="AD" clId="Web-{CB06CFFA-42DA-4E9E-A6E3-B6EEC4880FBE}" dt="2022-05-03T11:07:25.927" v="173"/>
          <ac:cxnSpMkLst>
            <pc:docMk/>
            <pc:sldMk cId="4100658266" sldId="271"/>
            <ac:cxnSpMk id="54" creationId="{5BF5FAC6-F374-76D7-514A-38A7D67C59D7}"/>
          </ac:cxnSpMkLst>
        </pc:cxnChg>
        <pc:cxnChg chg="add del">
          <ac:chgData name="CHINCHILLA, Paula (LONDON NORTH WEST UNIVERSITY HEALTHCARE NHS TRUST)" userId="S::paula.chinchilla_nhs.net#ext#@cmft.onmicrosoft.com::374aad1e-aa74-4e10-9dee-d5daa7466d1f" providerId="AD" clId="Web-{CB06CFFA-42DA-4E9E-A6E3-B6EEC4880FBE}" dt="2022-05-03T11:07:25.927" v="171"/>
          <ac:cxnSpMkLst>
            <pc:docMk/>
            <pc:sldMk cId="4100658266" sldId="271"/>
            <ac:cxnSpMk id="58" creationId="{51DA6482-0845-6D41-B21D-85C29E62B757}"/>
          </ac:cxnSpMkLst>
        </pc:cxnChg>
        <pc:cxnChg chg="add del">
          <ac:chgData name="CHINCHILLA, Paula (LONDON NORTH WEST UNIVERSITY HEALTHCARE NHS TRUST)" userId="S::paula.chinchilla_nhs.net#ext#@cmft.onmicrosoft.com::374aad1e-aa74-4e10-9dee-d5daa7466d1f" providerId="AD" clId="Web-{CB06CFFA-42DA-4E9E-A6E3-B6EEC4880FBE}" dt="2022-05-03T11:07:25.927" v="169"/>
          <ac:cxnSpMkLst>
            <pc:docMk/>
            <pc:sldMk cId="4100658266" sldId="271"/>
            <ac:cxnSpMk id="62" creationId="{5715E158-E0E8-54A6-32FC-BAEDDF2D1EE4}"/>
          </ac:cxnSpMkLst>
        </pc:cxnChg>
        <pc:cxnChg chg="add">
          <ac:chgData name="CHINCHILLA, Paula (LONDON NORTH WEST UNIVERSITY HEALTHCARE NHS TRUST)" userId="S::paula.chinchilla_nhs.net#ext#@cmft.onmicrosoft.com::374aad1e-aa74-4e10-9dee-d5daa7466d1f" providerId="AD" clId="Web-{CB06CFFA-42DA-4E9E-A6E3-B6EEC4880FBE}" dt="2022-05-03T11:07:29.614" v="176"/>
          <ac:cxnSpMkLst>
            <pc:docMk/>
            <pc:sldMk cId="4100658266" sldId="271"/>
            <ac:cxnSpMk id="68" creationId="{C3DCFB2A-3657-28EC-49E2-49365839D127}"/>
          </ac:cxnSpMkLst>
        </pc:cxnChg>
        <pc:cxnChg chg="add">
          <ac:chgData name="CHINCHILLA, Paula (LONDON NORTH WEST UNIVERSITY HEALTHCARE NHS TRUST)" userId="S::paula.chinchilla_nhs.net#ext#@cmft.onmicrosoft.com::374aad1e-aa74-4e10-9dee-d5daa7466d1f" providerId="AD" clId="Web-{CB06CFFA-42DA-4E9E-A6E3-B6EEC4880FBE}" dt="2022-05-03T11:07:29.786" v="178"/>
          <ac:cxnSpMkLst>
            <pc:docMk/>
            <pc:sldMk cId="4100658266" sldId="271"/>
            <ac:cxnSpMk id="72" creationId="{E8AA387F-2256-C621-196F-001D4E9EBE19}"/>
          </ac:cxnSpMkLst>
        </pc:cxnChg>
        <pc:cxnChg chg="add">
          <ac:chgData name="CHINCHILLA, Paula (LONDON NORTH WEST UNIVERSITY HEALTHCARE NHS TRUST)" userId="S::paula.chinchilla_nhs.net#ext#@cmft.onmicrosoft.com::374aad1e-aa74-4e10-9dee-d5daa7466d1f" providerId="AD" clId="Web-{CB06CFFA-42DA-4E9E-A6E3-B6EEC4880FBE}" dt="2022-05-03T11:07:29.942" v="180"/>
          <ac:cxnSpMkLst>
            <pc:docMk/>
            <pc:sldMk cId="4100658266" sldId="271"/>
            <ac:cxnSpMk id="76" creationId="{ADE17E4C-2159-4F12-B4CF-2B15FD8988E4}"/>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3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35.png"/><Relationship Id="rId17" Type="http://schemas.openxmlformats.org/officeDocument/2006/relationships/image" Target="../media/image12.png"/><Relationship Id="rId2" Type="http://schemas.openxmlformats.org/officeDocument/2006/relationships/audio" Target="../media/media12.m4a"/><Relationship Id="rId16" Type="http://schemas.openxmlformats.org/officeDocument/2006/relationships/image" Target="../media/image33.png"/><Relationship Id="rId1" Type="http://schemas.microsoft.com/office/2007/relationships/media" Target="../media/media12.m4a"/><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5" Type="http://schemas.openxmlformats.org/officeDocument/2006/relationships/image" Target="../media/image39.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3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4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9.png"/><Relationship Id="rId17" Type="http://schemas.openxmlformats.org/officeDocument/2006/relationships/image" Target="../media/image12.png"/><Relationship Id="rId2" Type="http://schemas.openxmlformats.org/officeDocument/2006/relationships/audio" Target="../media/media15.m4a"/><Relationship Id="rId16" Type="http://schemas.openxmlformats.org/officeDocument/2006/relationships/image" Target="../media/image43.png"/><Relationship Id="rId1" Type="http://schemas.microsoft.com/office/2007/relationships/media" Target="../media/media15.m4a"/><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hyperlink" Target="https://www.cypdiabetesnetwork.nhs.uk/national-network/south-east-coast-london-and-north-west-health-promotion-project/" TargetMode="External"/><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mailto:Usha.parkash@nhs.net" TargetMode="Externa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hyperlink" Target="mailto:paula.chinchilla@nhs.net"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11" Type="http://schemas.openxmlformats.org/officeDocument/2006/relationships/hyperlink" Target="mailto:kate.henson@mft.nhs.uk" TargetMode="External"/><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slideLayout" Target="../slideLayouts/slideLayout7.xml"/><Relationship Id="rId21" Type="http://schemas.openxmlformats.org/officeDocument/2006/relationships/image" Target="../media/image26.png"/><Relationship Id="rId7" Type="http://schemas.openxmlformats.org/officeDocument/2006/relationships/image" Target="../media/image5.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audio" Target="../media/media4.m4a"/><Relationship Id="rId16" Type="http://schemas.openxmlformats.org/officeDocument/2006/relationships/image" Target="../media/image21.png"/><Relationship Id="rId20" Type="http://schemas.openxmlformats.org/officeDocument/2006/relationships/image" Target="../media/image25.png"/><Relationship Id="rId1" Type="http://schemas.microsoft.com/office/2007/relationships/media" Target="../media/media4.m4a"/><Relationship Id="rId6" Type="http://schemas.openxmlformats.org/officeDocument/2006/relationships/image" Target="../media/image4.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3.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8.png"/><Relationship Id="rId19"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Layout" Target="../slideLayouts/slideLayout7.xml"/><Relationship Id="rId21" Type="http://schemas.openxmlformats.org/officeDocument/2006/relationships/image" Target="../media/image30.png"/><Relationship Id="rId7" Type="http://schemas.openxmlformats.org/officeDocument/2006/relationships/image" Target="../media/image5.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audio" Target="../media/media5.m4a"/><Relationship Id="rId16" Type="http://schemas.openxmlformats.org/officeDocument/2006/relationships/image" Target="../media/image21.png"/><Relationship Id="rId20" Type="http://schemas.openxmlformats.org/officeDocument/2006/relationships/image" Target="../media/image29.png"/><Relationship Id="rId1" Type="http://schemas.microsoft.com/office/2007/relationships/media" Target="../media/media5.m4a"/><Relationship Id="rId6" Type="http://schemas.openxmlformats.org/officeDocument/2006/relationships/image" Target="../media/image4.png"/><Relationship Id="rId11" Type="http://schemas.openxmlformats.org/officeDocument/2006/relationships/image" Target="../media/image16.png"/><Relationship Id="rId24" Type="http://schemas.openxmlformats.org/officeDocument/2006/relationships/image" Target="../media/image25.png"/><Relationship Id="rId5" Type="http://schemas.openxmlformats.org/officeDocument/2006/relationships/image" Target="../media/image3.png"/><Relationship Id="rId15" Type="http://schemas.openxmlformats.org/officeDocument/2006/relationships/image" Target="../media/image20.png"/><Relationship Id="rId23" Type="http://schemas.openxmlformats.org/officeDocument/2006/relationships/image" Target="../media/image24.png"/><Relationship Id="rId10" Type="http://schemas.openxmlformats.org/officeDocument/2006/relationships/image" Target="../media/image8.png"/><Relationship Id="rId19"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19.png"/><Relationship Id="rId22" Type="http://schemas.openxmlformats.org/officeDocument/2006/relationships/image" Target="../media/image31.png"/><Relationship Id="rId27"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9.png"/><Relationship Id="rId17" Type="http://schemas.openxmlformats.org/officeDocument/2006/relationships/image" Target="../media/image12.png"/><Relationship Id="rId2" Type="http://schemas.openxmlformats.org/officeDocument/2006/relationships/audio" Target="../media/media6.m4a"/><Relationship Id="rId16" Type="http://schemas.openxmlformats.org/officeDocument/2006/relationships/hyperlink" Target="https://www.cypdiabetesnetwork.nhs.uk/national-network/south-east-coast-london-and-north-west-health-promotion-project/" TargetMode="External"/><Relationship Id="rId1" Type="http://schemas.microsoft.com/office/2007/relationships/media" Target="../media/media6.m4a"/><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32.jpe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9.png"/><Relationship Id="rId2" Type="http://schemas.openxmlformats.org/officeDocument/2006/relationships/audio" Target="../media/media7.m4a"/><Relationship Id="rId16" Type="http://schemas.openxmlformats.org/officeDocument/2006/relationships/image" Target="../media/image12.png"/><Relationship Id="rId1" Type="http://schemas.microsoft.com/office/2007/relationships/media" Target="../media/media7.m4a"/><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hyperlink" Target="https://www.cypdiabetesnetwork.nhs.uk/national-network/south-east-coast-london-and-north-west-health-promotion-project/" TargetMode="External"/><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3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98589"/>
            <a:ext cx="18288000" cy="4501397"/>
            <a:chOff x="0" y="0"/>
            <a:chExt cx="4474246" cy="625967"/>
          </a:xfrm>
        </p:grpSpPr>
        <p:sp>
          <p:nvSpPr>
            <p:cNvPr id="3" name="Freeform 3"/>
            <p:cNvSpPr/>
            <p:nvPr/>
          </p:nvSpPr>
          <p:spPr>
            <a:xfrm>
              <a:off x="0" y="0"/>
              <a:ext cx="4474246" cy="625967"/>
            </a:xfrm>
            <a:custGeom>
              <a:avLst/>
              <a:gdLst/>
              <a:ahLst/>
              <a:cxnLst/>
              <a:rect l="l" t="t" r="r" b="b"/>
              <a:pathLst>
                <a:path w="4474246" h="625967">
                  <a:moveTo>
                    <a:pt x="0" y="0"/>
                  </a:moveTo>
                  <a:lnTo>
                    <a:pt x="4474246" y="0"/>
                  </a:lnTo>
                  <a:lnTo>
                    <a:pt x="4474246" y="625967"/>
                  </a:lnTo>
                  <a:lnTo>
                    <a:pt x="0" y="625967"/>
                  </a:lnTo>
                  <a:close/>
                </a:path>
              </a:pathLst>
            </a:custGeom>
            <a:solidFill>
              <a:srgbClr val="B8CE81"/>
            </a:solidFill>
          </p:spPr>
        </p:sp>
      </p:grpSp>
      <p:grpSp>
        <p:nvGrpSpPr>
          <p:cNvPr id="4" name="Group 4"/>
          <p:cNvGrpSpPr/>
          <p:nvPr/>
        </p:nvGrpSpPr>
        <p:grpSpPr>
          <a:xfrm>
            <a:off x="-1837" y="1360346"/>
            <a:ext cx="17871273" cy="4028816"/>
            <a:chOff x="-499856" y="-1146645"/>
            <a:chExt cx="23828365" cy="5371754"/>
          </a:xfrm>
        </p:grpSpPr>
        <p:sp>
          <p:nvSpPr>
            <p:cNvPr id="5" name="TextBox 5"/>
            <p:cNvSpPr txBox="1"/>
            <p:nvPr/>
          </p:nvSpPr>
          <p:spPr>
            <a:xfrm>
              <a:off x="-499856" y="-1146645"/>
              <a:ext cx="23828365" cy="4755148"/>
            </a:xfrm>
            <a:prstGeom prst="rect">
              <a:avLst/>
            </a:prstGeom>
          </p:spPr>
          <p:txBody>
            <a:bodyPr lIns="0" tIns="0" rIns="0" bIns="0" rtlCol="0" anchor="t">
              <a:spAutoFit/>
            </a:bodyPr>
            <a:lstStyle/>
            <a:p>
              <a:pPr algn="ctr">
                <a:lnSpc>
                  <a:spcPts val="14140"/>
                </a:lnSpc>
              </a:pPr>
              <a:r>
                <a:rPr lang="en-US" sz="10450" spc="-492" dirty="0">
                  <a:solidFill>
                    <a:srgbClr val="383838"/>
                  </a:solidFill>
                  <a:latin typeface="Cabin Sketch"/>
                </a:rPr>
                <a:t>HEALTH PROMOTION </a:t>
              </a:r>
              <a:endParaRPr lang="en-US" sz="10450"/>
            </a:p>
            <a:p>
              <a:pPr algn="ctr">
                <a:lnSpc>
                  <a:spcPts val="14140"/>
                </a:lnSpc>
              </a:pPr>
              <a:r>
                <a:rPr lang="en-US" sz="10450" spc="-492" dirty="0">
                  <a:solidFill>
                    <a:srgbClr val="383838"/>
                  </a:solidFill>
                  <a:latin typeface="Cabin Sketch"/>
                </a:rPr>
                <a:t>CAMPAIGN</a:t>
              </a: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sp>
        <p:nvSpPr>
          <p:cNvPr id="8" name="TextBox 8"/>
          <p:cNvSpPr txBox="1"/>
          <p:nvPr/>
        </p:nvSpPr>
        <p:spPr>
          <a:xfrm>
            <a:off x="579297" y="4749588"/>
            <a:ext cx="18101533" cy="802079"/>
          </a:xfrm>
          <a:prstGeom prst="rect">
            <a:avLst/>
          </a:prstGeom>
        </p:spPr>
        <p:txBody>
          <a:bodyPr wrap="square" lIns="0" tIns="0" rIns="0" bIns="0" rtlCol="0" anchor="t">
            <a:spAutoFit/>
          </a:bodyPr>
          <a:lstStyle/>
          <a:p>
            <a:pPr>
              <a:lnSpc>
                <a:spcPts val="6719"/>
              </a:lnSpc>
            </a:pPr>
            <a:r>
              <a:rPr lang="en-US" sz="4800" spc="240" dirty="0">
                <a:solidFill>
                  <a:srgbClr val="FFFFFF"/>
                </a:solidFill>
                <a:latin typeface="Cabin SemiBold Bold"/>
              </a:rPr>
              <a:t>South East Coast &amp; London + North West Dietitian Network</a:t>
            </a:r>
            <a:endParaRPr lang="en-US" dirty="0">
              <a:ea typeface="Calibri"/>
              <a:cs typeface="Calibri"/>
            </a:endParaRPr>
          </a:p>
        </p:txBody>
      </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0" name="Picture 10"/>
          <p:cNvPicPr>
            <a:picLocks noChangeAspect="1"/>
          </p:cNvPicPr>
          <p:nvPr/>
        </p:nvPicPr>
        <p:blipFill rotWithShape="1">
          <a:blip r:embed="rId5">
            <a:alphaModFix amt="60000"/>
          </a:blip>
          <a:srcRect l="50000" t="36924" b="1363"/>
          <a:stretch/>
        </p:blipFill>
        <p:spPr>
          <a:xfrm>
            <a:off x="0" y="0"/>
            <a:ext cx="1454728" cy="498610"/>
          </a:xfrm>
          <a:prstGeom prst="rect">
            <a:avLst/>
          </a:prstGeom>
        </p:spPr>
      </p:pic>
      <p:pic>
        <p:nvPicPr>
          <p:cNvPr id="11" name="Picture 11"/>
          <p:cNvPicPr>
            <a:picLocks noChangeAspect="1"/>
          </p:cNvPicPr>
          <p:nvPr/>
        </p:nvPicPr>
        <p:blipFill rotWithShape="1">
          <a:blip r:embed="rId6">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7">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8">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9">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10">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1">
            <a:alphaModFix amt="60000"/>
          </a:blip>
          <a:srcRect r="15262" b="35733"/>
          <a:stretch/>
        </p:blipFill>
        <p:spPr>
          <a:xfrm>
            <a:off x="16258521" y="9859571"/>
            <a:ext cx="2029479" cy="427430"/>
          </a:xfrm>
          <a:prstGeom prst="rect">
            <a:avLst/>
          </a:prstGeom>
        </p:spPr>
      </p:pic>
      <p:pic>
        <p:nvPicPr>
          <p:cNvPr id="17" name="Picture 17"/>
          <p:cNvPicPr>
            <a:picLocks noChangeAspect="1"/>
          </p:cNvPicPr>
          <p:nvPr/>
        </p:nvPicPr>
        <p:blipFill>
          <a:blip r:embed="rId12"/>
          <a:srcRect/>
          <a:stretch>
            <a:fillRect/>
          </a:stretch>
        </p:blipFill>
        <p:spPr>
          <a:xfrm>
            <a:off x="8146923" y="6252956"/>
            <a:ext cx="2795829" cy="2873184"/>
          </a:xfrm>
          <a:prstGeom prst="rect">
            <a:avLst/>
          </a:prstGeom>
        </p:spPr>
      </p:pic>
      <p:pic>
        <p:nvPicPr>
          <p:cNvPr id="18" name="Picture 18"/>
          <p:cNvPicPr>
            <a:picLocks noChangeAspect="1"/>
          </p:cNvPicPr>
          <p:nvPr/>
        </p:nvPicPr>
        <p:blipFill rotWithShape="1">
          <a:blip r:embed="rId6">
            <a:alphaModFix amt="60000"/>
          </a:blip>
          <a:srcRect t="35879"/>
          <a:stretch/>
        </p:blipFill>
        <p:spPr>
          <a:xfrm>
            <a:off x="1454727" y="0"/>
            <a:ext cx="2800166" cy="498610"/>
          </a:xfrm>
          <a:prstGeom prst="rect">
            <a:avLst/>
          </a:prstGeom>
        </p:spPr>
      </p:pic>
      <p:pic>
        <p:nvPicPr>
          <p:cNvPr id="19" name="Picture 19"/>
          <p:cNvPicPr>
            <a:picLocks noChangeAspect="1"/>
          </p:cNvPicPr>
          <p:nvPr/>
        </p:nvPicPr>
        <p:blipFill rotWithShape="1">
          <a:blip r:embed="rId7">
            <a:alphaModFix amt="60000"/>
          </a:blip>
          <a:srcRect t="33670"/>
          <a:stretch/>
        </p:blipFill>
        <p:spPr>
          <a:xfrm>
            <a:off x="4254893" y="0"/>
            <a:ext cx="2766728" cy="509618"/>
          </a:xfrm>
          <a:prstGeom prst="rect">
            <a:avLst/>
          </a:prstGeom>
        </p:spPr>
      </p:pic>
      <p:pic>
        <p:nvPicPr>
          <p:cNvPr id="20" name="Picture 20"/>
          <p:cNvPicPr>
            <a:picLocks noChangeAspect="1"/>
          </p:cNvPicPr>
          <p:nvPr/>
        </p:nvPicPr>
        <p:blipFill rotWithShape="1">
          <a:blip r:embed="rId8">
            <a:alphaModFix amt="60000"/>
          </a:blip>
          <a:srcRect t="33380"/>
          <a:stretch/>
        </p:blipFill>
        <p:spPr>
          <a:xfrm>
            <a:off x="7021621" y="0"/>
            <a:ext cx="2754642" cy="509618"/>
          </a:xfrm>
          <a:prstGeom prst="rect">
            <a:avLst/>
          </a:prstGeom>
        </p:spPr>
      </p:pic>
      <p:pic>
        <p:nvPicPr>
          <p:cNvPr id="21" name="Picture 21"/>
          <p:cNvPicPr>
            <a:picLocks noChangeAspect="1"/>
          </p:cNvPicPr>
          <p:nvPr/>
        </p:nvPicPr>
        <p:blipFill rotWithShape="1">
          <a:blip r:embed="rId9">
            <a:alphaModFix amt="60000"/>
          </a:blip>
          <a:srcRect t="33914"/>
          <a:stretch/>
        </p:blipFill>
        <p:spPr>
          <a:xfrm>
            <a:off x="9776263" y="0"/>
            <a:ext cx="2808571" cy="515428"/>
          </a:xfrm>
          <a:prstGeom prst="rect">
            <a:avLst/>
          </a:prstGeom>
        </p:spPr>
      </p:pic>
      <p:pic>
        <p:nvPicPr>
          <p:cNvPr id="22" name="Picture 22"/>
          <p:cNvPicPr>
            <a:picLocks noChangeAspect="1"/>
          </p:cNvPicPr>
          <p:nvPr/>
        </p:nvPicPr>
        <p:blipFill rotWithShape="1">
          <a:blip r:embed="rId10">
            <a:alphaModFix amt="60000"/>
          </a:blip>
          <a:srcRect t="31968"/>
          <a:stretch/>
        </p:blipFill>
        <p:spPr>
          <a:xfrm>
            <a:off x="12584834" y="0"/>
            <a:ext cx="2876251" cy="543389"/>
          </a:xfrm>
          <a:prstGeom prst="rect">
            <a:avLst/>
          </a:prstGeom>
        </p:spPr>
      </p:pic>
      <p:pic>
        <p:nvPicPr>
          <p:cNvPr id="23" name="Picture 23"/>
          <p:cNvPicPr>
            <a:picLocks noChangeAspect="1"/>
          </p:cNvPicPr>
          <p:nvPr/>
        </p:nvPicPr>
        <p:blipFill rotWithShape="1">
          <a:blip r:embed="rId11">
            <a:alphaModFix amt="60000"/>
          </a:blip>
          <a:srcRect t="28849"/>
          <a:stretch/>
        </p:blipFill>
        <p:spPr>
          <a:xfrm>
            <a:off x="15461085" y="-1"/>
            <a:ext cx="2826915" cy="558555"/>
          </a:xfrm>
          <a:prstGeom prst="rect">
            <a:avLst/>
          </a:prstGeom>
        </p:spPr>
      </p:pic>
      <p:pic>
        <p:nvPicPr>
          <p:cNvPr id="24" name="Picture 23">
            <a:extLst>
              <a:ext uri="{FF2B5EF4-FFF2-40B4-BE49-F238E27FC236}">
                <a16:creationId xmlns:a16="http://schemas.microsoft.com/office/drawing/2014/main" id="{ADB3F072-6738-4907-BC2D-9C356F33AB56}"/>
              </a:ext>
            </a:extLst>
          </p:cNvPr>
          <p:cNvPicPr>
            <a:picLocks noChangeAspect="1"/>
          </p:cNvPicPr>
          <p:nvPr/>
        </p:nvPicPr>
        <p:blipFill>
          <a:blip r:embed="rId13"/>
          <a:stretch>
            <a:fillRect/>
          </a:stretch>
        </p:blipFill>
        <p:spPr>
          <a:xfrm>
            <a:off x="12384743" y="6133880"/>
            <a:ext cx="2989329" cy="2989329"/>
          </a:xfrm>
          <a:prstGeom prst="rect">
            <a:avLst/>
          </a:prstGeom>
        </p:spPr>
      </p:pic>
      <p:pic>
        <p:nvPicPr>
          <p:cNvPr id="25" name="Picture 25" descr="Logo&#10;&#10;Description automatically generated">
            <a:extLst>
              <a:ext uri="{FF2B5EF4-FFF2-40B4-BE49-F238E27FC236}">
                <a16:creationId xmlns:a16="http://schemas.microsoft.com/office/drawing/2014/main" id="{4061DCEF-7B43-5ECE-366B-EA0692B912EE}"/>
              </a:ext>
            </a:extLst>
          </p:cNvPr>
          <p:cNvPicPr>
            <a:picLocks noChangeAspect="1"/>
          </p:cNvPicPr>
          <p:nvPr/>
        </p:nvPicPr>
        <p:blipFill>
          <a:blip r:embed="rId14"/>
          <a:stretch>
            <a:fillRect/>
          </a:stretch>
        </p:blipFill>
        <p:spPr>
          <a:xfrm>
            <a:off x="4008328" y="6255185"/>
            <a:ext cx="2865328" cy="2880986"/>
          </a:xfrm>
          <a:prstGeom prst="rect">
            <a:avLst/>
          </a:prstGeom>
        </p:spPr>
      </p:pic>
      <p:pic>
        <p:nvPicPr>
          <p:cNvPr id="28" name="Audio 27">
            <a:hlinkClick r:id="" action="ppaction://media"/>
            <a:extLst>
              <a:ext uri="{FF2B5EF4-FFF2-40B4-BE49-F238E27FC236}">
                <a16:creationId xmlns:a16="http://schemas.microsoft.com/office/drawing/2014/main" id="{82075992-2F17-8C90-6C46-E0D47653B48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78"/>
    </mc:Choice>
    <mc:Fallback>
      <p:transition spd="slow" advTm="1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86183"/>
            </a:xfrm>
            <a:prstGeom prst="rect">
              <a:avLst/>
            </a:prstGeom>
          </p:spPr>
          <p:txBody>
            <a:bodyPr lIns="0" tIns="0" rIns="0" bIns="0" rtlCol="0" anchor="t">
              <a:spAutoFit/>
            </a:bodyPr>
            <a:lstStyle/>
            <a:p>
              <a:pPr>
                <a:lnSpc>
                  <a:spcPts val="14140"/>
                </a:lnSpc>
              </a:pPr>
              <a:r>
                <a:rPr lang="en-GB" sz="9600" dirty="0">
                  <a:latin typeface="Cabin Sketch"/>
                </a:rPr>
                <a:t>Virtual Resources </a:t>
              </a:r>
              <a:endParaRPr lang="en-US" dirty="0"/>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1026" name="Picture 2" descr="Image preview"/>
          <p:cNvPicPr>
            <a:picLocks noChangeAspect="1" noChangeArrowheads="1"/>
          </p:cNvPicPr>
          <p:nvPr/>
        </p:nvPicPr>
        <p:blipFill rotWithShape="1">
          <a:blip r:embed="rId11">
            <a:extLst>
              <a:ext uri="{28A0092B-C50C-407E-A947-70E740481C1C}">
                <a14:useLocalDpi xmlns:a14="http://schemas.microsoft.com/office/drawing/2010/main" val="0"/>
              </a:ext>
            </a:extLst>
          </a:blip>
          <a:srcRect t="7268"/>
          <a:stretch/>
        </p:blipFill>
        <p:spPr bwMode="auto">
          <a:xfrm>
            <a:off x="660414" y="2170324"/>
            <a:ext cx="3792635" cy="76300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08349" y="3467100"/>
            <a:ext cx="6117907" cy="923330"/>
          </a:xfrm>
          <a:prstGeom prst="rect">
            <a:avLst/>
          </a:prstGeom>
          <a:noFill/>
        </p:spPr>
        <p:txBody>
          <a:bodyPr wrap="square" rtlCol="0">
            <a:spAutoFit/>
          </a:bodyPr>
          <a:lstStyle/>
          <a:p>
            <a:r>
              <a:rPr lang="en-GB" sz="5400" err="1"/>
              <a:t>Digibete</a:t>
            </a:r>
            <a:r>
              <a:rPr lang="en-GB" sz="5400"/>
              <a:t> post draft</a:t>
            </a:r>
          </a:p>
        </p:txBody>
      </p:sp>
      <p:pic>
        <p:nvPicPr>
          <p:cNvPr id="1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96800" y="2170324"/>
            <a:ext cx="5162550" cy="729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5057345" y="6870680"/>
            <a:ext cx="7439455" cy="3046988"/>
          </a:xfrm>
          <a:prstGeom prst="rect">
            <a:avLst/>
          </a:prstGeom>
          <a:noFill/>
        </p:spPr>
        <p:txBody>
          <a:bodyPr wrap="square" rtlCol="0">
            <a:spAutoFit/>
          </a:bodyPr>
          <a:lstStyle/>
          <a:p>
            <a:pPr algn="r"/>
            <a:r>
              <a:rPr lang="en-GB" sz="4800"/>
              <a:t>Digital poster to put in screens or to have available in clinics</a:t>
            </a:r>
          </a:p>
          <a:p>
            <a:pPr algn="r"/>
            <a:endParaRPr lang="en-GB" sz="4800"/>
          </a:p>
        </p:txBody>
      </p:sp>
      <p:pic>
        <p:nvPicPr>
          <p:cNvPr id="17" name="Audio 16">
            <a:hlinkClick r:id="" action="ppaction://media"/>
            <a:extLst>
              <a:ext uri="{FF2B5EF4-FFF2-40B4-BE49-F238E27FC236}">
                <a16:creationId xmlns:a16="http://schemas.microsoft.com/office/drawing/2014/main" id="{E981E256-D59C-0FFB-5C46-9559A40ECB4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084379570"/>
      </p:ext>
    </p:extLst>
  </p:cSld>
  <p:clrMapOvr>
    <a:masterClrMapping/>
  </p:clrMapOvr>
  <mc:AlternateContent xmlns:mc="http://schemas.openxmlformats.org/markup-compatibility/2006">
    <mc:Choice xmlns:p14="http://schemas.microsoft.com/office/powerpoint/2010/main" Requires="p14">
      <p:transition spd="slow" p14:dur="2000" advTm="39088"/>
    </mc:Choice>
    <mc:Fallback>
      <p:transition spd="slow" advTm="3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86183"/>
            </a:xfrm>
            <a:prstGeom prst="rect">
              <a:avLst/>
            </a:prstGeom>
          </p:spPr>
          <p:txBody>
            <a:bodyPr lIns="0" tIns="0" rIns="0" bIns="0" rtlCol="0" anchor="t">
              <a:spAutoFit/>
            </a:bodyPr>
            <a:lstStyle/>
            <a:p>
              <a:pPr>
                <a:lnSpc>
                  <a:spcPts val="14140"/>
                </a:lnSpc>
              </a:pPr>
              <a:r>
                <a:rPr lang="en-GB" sz="9600" dirty="0">
                  <a:latin typeface="Cabin Sketch"/>
                </a:rPr>
                <a:t>Links to more Guidance </a:t>
              </a:r>
              <a:endParaRPr lang="en-US" dirty="0"/>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1006" y="2284087"/>
            <a:ext cx="5181600" cy="736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D94C423-8986-C2BE-9455-202FD950A78B}"/>
              </a:ext>
            </a:extLst>
          </p:cNvPr>
          <p:cNvSpPr txBox="1"/>
          <p:nvPr/>
        </p:nvSpPr>
        <p:spPr>
          <a:xfrm>
            <a:off x="7772400" y="4914900"/>
            <a:ext cx="618785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bin Regular"/>
              </a:rPr>
              <a:t>The use of QR codes to signpost to other resources </a:t>
            </a:r>
            <a:endParaRPr lang="en-US" sz="2800">
              <a:latin typeface="Calibri"/>
              <a:ea typeface="Calibri"/>
              <a:cs typeface="Calibri"/>
            </a:endParaRPr>
          </a:p>
          <a:p>
            <a:endParaRPr lang="en-GB" dirty="0">
              <a:latin typeface="Cabin Regular"/>
            </a:endParaRPr>
          </a:p>
        </p:txBody>
      </p:sp>
      <p:sp>
        <p:nvSpPr>
          <p:cNvPr id="10" name="Arrow: Down 9">
            <a:extLst>
              <a:ext uri="{FF2B5EF4-FFF2-40B4-BE49-F238E27FC236}">
                <a16:creationId xmlns:a16="http://schemas.microsoft.com/office/drawing/2014/main" id="{2600638B-492C-44C8-576C-67E15EF99374}"/>
              </a:ext>
            </a:extLst>
          </p:cNvPr>
          <p:cNvSpPr/>
          <p:nvPr/>
        </p:nvSpPr>
        <p:spPr>
          <a:xfrm rot="2580000">
            <a:off x="7282771" y="5450378"/>
            <a:ext cx="532355" cy="3507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77680EE-AE91-FFBD-4C17-EB9E3E29B5DA}"/>
              </a:ext>
            </a:extLst>
          </p:cNvPr>
          <p:cNvSpPr txBox="1"/>
          <p:nvPr/>
        </p:nvSpPr>
        <p:spPr>
          <a:xfrm>
            <a:off x="10112828" y="2846614"/>
            <a:ext cx="618785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bin Regular"/>
              </a:rPr>
              <a:t>Waiting room presentations for services that have screens</a:t>
            </a:r>
            <a:endParaRPr lang="en-US" dirty="0"/>
          </a:p>
          <a:p>
            <a:endParaRPr lang="en-GB" dirty="0">
              <a:latin typeface="Cabin Regular"/>
            </a:endParaRPr>
          </a:p>
        </p:txBody>
      </p:sp>
      <p:pic>
        <p:nvPicPr>
          <p:cNvPr id="18" name="Audio 17">
            <a:hlinkClick r:id="" action="ppaction://media"/>
            <a:extLst>
              <a:ext uri="{FF2B5EF4-FFF2-40B4-BE49-F238E27FC236}">
                <a16:creationId xmlns:a16="http://schemas.microsoft.com/office/drawing/2014/main" id="{E3776974-1851-2B44-8728-CCB3E72DBB5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826607684"/>
      </p:ext>
    </p:extLst>
  </p:cSld>
  <p:clrMapOvr>
    <a:masterClrMapping/>
  </p:clrMapOvr>
  <mc:AlternateContent xmlns:mc="http://schemas.openxmlformats.org/markup-compatibility/2006">
    <mc:Choice xmlns:p14="http://schemas.microsoft.com/office/powerpoint/2010/main" Requires="p14">
      <p:transition spd="slow" p14:dur="2000" advTm="31763"/>
    </mc:Choice>
    <mc:Fallback>
      <p:transition spd="slow" advTm="3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86183"/>
            </a:xfrm>
            <a:prstGeom prst="rect">
              <a:avLst/>
            </a:prstGeom>
          </p:spPr>
          <p:txBody>
            <a:bodyPr lIns="0" tIns="0" rIns="0" bIns="0" rtlCol="0" anchor="t">
              <a:spAutoFit/>
            </a:bodyPr>
            <a:lstStyle/>
            <a:p>
              <a:pPr>
                <a:lnSpc>
                  <a:spcPts val="14140"/>
                </a:lnSpc>
              </a:pPr>
              <a:r>
                <a:rPr lang="en-GB" sz="9600">
                  <a:latin typeface="Cabin Sketch" panose="020B0604020202020204" charset="0"/>
                </a:rPr>
                <a:t>Ways of using the toolkit</a:t>
              </a:r>
              <a:endParaRPr lang="en-US" sz="10474" spc="-492">
                <a:solidFill>
                  <a:srgbClr val="383838"/>
                </a:solidFill>
                <a:latin typeface="Cabin SemiBold" panose="020B0604020202020204" charset="0"/>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205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197778" y="6245190"/>
            <a:ext cx="2153547" cy="293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03385" y="6183754"/>
            <a:ext cx="2300770" cy="314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12459" y="6183754"/>
            <a:ext cx="2150392" cy="305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5742" y="3606913"/>
            <a:ext cx="3026385" cy="4277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Image preview"/>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7268"/>
          <a:stretch/>
        </p:blipFill>
        <p:spPr bwMode="auto">
          <a:xfrm>
            <a:off x="15597855" y="2937341"/>
            <a:ext cx="1557254" cy="31329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preview"/>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7268"/>
          <a:stretch/>
        </p:blipFill>
        <p:spPr bwMode="auto">
          <a:xfrm>
            <a:off x="13414655" y="3005453"/>
            <a:ext cx="1557254" cy="31329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preview"/>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7268"/>
          <a:stretch/>
        </p:blipFill>
        <p:spPr bwMode="auto">
          <a:xfrm>
            <a:off x="11431588" y="2937341"/>
            <a:ext cx="1557254" cy="31329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p:cNvPicPr>
            <a:picLocks noChangeAspect="1" noChangeArrowheads="1"/>
          </p:cNvPicPr>
          <p:nvPr/>
        </p:nvPicPr>
        <p:blipFill rotWithShape="1">
          <a:blip r:embed="rId16">
            <a:extLst>
              <a:ext uri="{28A0092B-C50C-407E-A947-70E740481C1C}">
                <a14:useLocalDpi xmlns:a14="http://schemas.microsoft.com/office/drawing/2010/main" val="0"/>
              </a:ext>
            </a:extLst>
          </a:blip>
          <a:srcRect r="3009"/>
          <a:stretch/>
        </p:blipFill>
        <p:spPr bwMode="auto">
          <a:xfrm>
            <a:off x="1221186" y="4398641"/>
            <a:ext cx="6396828" cy="369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28600" y="5145320"/>
            <a:ext cx="1379545" cy="1200329"/>
          </a:xfrm>
          <a:prstGeom prst="rect">
            <a:avLst/>
          </a:prstGeom>
          <a:noFill/>
        </p:spPr>
        <p:txBody>
          <a:bodyPr wrap="square" rtlCol="0">
            <a:spAutoFit/>
          </a:bodyPr>
          <a:lstStyle/>
          <a:p>
            <a:r>
              <a:rPr lang="en-GB" sz="7200" b="1"/>
              <a:t>1)</a:t>
            </a:r>
          </a:p>
        </p:txBody>
      </p:sp>
      <p:sp>
        <p:nvSpPr>
          <p:cNvPr id="17" name="TextBox 16"/>
          <p:cNvSpPr txBox="1"/>
          <p:nvPr/>
        </p:nvSpPr>
        <p:spPr>
          <a:xfrm>
            <a:off x="-5374" y="2585584"/>
            <a:ext cx="7837954" cy="89255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800" b="1" u="sng"/>
              <a:t>Health Promotion Campaign 2 years</a:t>
            </a:r>
          </a:p>
          <a:p>
            <a:pPr algn="ctr"/>
            <a:r>
              <a:rPr lang="en-GB" sz="2400"/>
              <a:t>Present the concept to your MDT and apply the questionnaire</a:t>
            </a:r>
          </a:p>
        </p:txBody>
      </p:sp>
      <p:sp>
        <p:nvSpPr>
          <p:cNvPr id="26" name="TextBox 25"/>
          <p:cNvSpPr txBox="1"/>
          <p:nvPr/>
        </p:nvSpPr>
        <p:spPr>
          <a:xfrm>
            <a:off x="8289585" y="3007916"/>
            <a:ext cx="2123398"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a:t>Display poster</a:t>
            </a:r>
          </a:p>
        </p:txBody>
      </p:sp>
      <p:sp>
        <p:nvSpPr>
          <p:cNvPr id="27" name="TextBox 26"/>
          <p:cNvSpPr txBox="1"/>
          <p:nvPr/>
        </p:nvSpPr>
        <p:spPr>
          <a:xfrm>
            <a:off x="12087655" y="2156431"/>
            <a:ext cx="4944894"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000"/>
              <a:t>3 months per topic. 1 post in </a:t>
            </a:r>
            <a:r>
              <a:rPr lang="en-GB" sz="2000" err="1"/>
              <a:t>Digibete</a:t>
            </a:r>
            <a:r>
              <a:rPr lang="en-GB" sz="2000"/>
              <a:t>/social media 1 and newsletter per month</a:t>
            </a:r>
          </a:p>
        </p:txBody>
      </p:sp>
      <p:sp>
        <p:nvSpPr>
          <p:cNvPr id="23" name="Right Arrow 22"/>
          <p:cNvSpPr/>
          <p:nvPr/>
        </p:nvSpPr>
        <p:spPr>
          <a:xfrm>
            <a:off x="6858000" y="5673537"/>
            <a:ext cx="977742" cy="499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a:off x="10683370" y="5698007"/>
            <a:ext cx="977742" cy="499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91BC0AB9-1D41-8710-BCE3-ED6D8C44BFF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1695691822"/>
      </p:ext>
    </p:extLst>
  </p:cSld>
  <p:clrMapOvr>
    <a:masterClrMapping/>
  </p:clrMapOvr>
  <mc:AlternateContent xmlns:mc="http://schemas.openxmlformats.org/markup-compatibility/2006">
    <mc:Choice xmlns:p14="http://schemas.microsoft.com/office/powerpoint/2010/main" Requires="p14">
      <p:transition spd="slow" p14:dur="2000" advTm="60711"/>
    </mc:Choice>
    <mc:Fallback>
      <p:transition spd="slow" advTm="6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86183"/>
            </a:xfrm>
            <a:prstGeom prst="rect">
              <a:avLst/>
            </a:prstGeom>
          </p:spPr>
          <p:txBody>
            <a:bodyPr lIns="0" tIns="0" rIns="0" bIns="0" rtlCol="0" anchor="t">
              <a:spAutoFit/>
            </a:bodyPr>
            <a:lstStyle/>
            <a:p>
              <a:pPr>
                <a:lnSpc>
                  <a:spcPts val="14140"/>
                </a:lnSpc>
              </a:pPr>
              <a:r>
                <a:rPr lang="en-GB" sz="9600">
                  <a:latin typeface="Cabin Sketch" panose="020B0604020202020204" charset="0"/>
                </a:rPr>
                <a:t>Ways of using the toolkit</a:t>
              </a:r>
              <a:endParaRPr lang="en-US" sz="10474" spc="-492">
                <a:solidFill>
                  <a:srgbClr val="383838"/>
                </a:solidFill>
                <a:latin typeface="Cabin SemiBold" panose="020B0604020202020204" charset="0"/>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04375" y="4691093"/>
            <a:ext cx="3398520" cy="462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02895" y="4557588"/>
            <a:ext cx="3438020" cy="470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55072" y="4740244"/>
            <a:ext cx="3249303" cy="461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4727" y="3809218"/>
            <a:ext cx="3501840" cy="494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28600" y="5145320"/>
            <a:ext cx="1379545" cy="1200329"/>
          </a:xfrm>
          <a:prstGeom prst="rect">
            <a:avLst/>
          </a:prstGeom>
          <a:noFill/>
        </p:spPr>
        <p:txBody>
          <a:bodyPr wrap="square" rtlCol="0">
            <a:spAutoFit/>
          </a:bodyPr>
          <a:lstStyle/>
          <a:p>
            <a:r>
              <a:rPr lang="en-GB" sz="7200" b="1"/>
              <a:t>2)</a:t>
            </a:r>
          </a:p>
        </p:txBody>
      </p:sp>
      <p:sp>
        <p:nvSpPr>
          <p:cNvPr id="26" name="TextBox 25"/>
          <p:cNvSpPr txBox="1"/>
          <p:nvPr/>
        </p:nvSpPr>
        <p:spPr>
          <a:xfrm>
            <a:off x="5483040" y="2412675"/>
            <a:ext cx="9430830"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3600"/>
              <a:t>Use resources to educate families in case you spot specific needs of education in areas of general healthy living.</a:t>
            </a:r>
          </a:p>
        </p:txBody>
      </p:sp>
      <p:pic>
        <p:nvPicPr>
          <p:cNvPr id="10" name="Audio 9">
            <a:hlinkClick r:id="" action="ppaction://media"/>
            <a:extLst>
              <a:ext uri="{FF2B5EF4-FFF2-40B4-BE49-F238E27FC236}">
                <a16:creationId xmlns:a16="http://schemas.microsoft.com/office/drawing/2014/main" id="{C7EBDC86-188A-0721-31A5-B3568CD3892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950615379"/>
      </p:ext>
    </p:extLst>
  </p:cSld>
  <p:clrMapOvr>
    <a:masterClrMapping/>
  </p:clrMapOvr>
  <mc:AlternateContent xmlns:mc="http://schemas.openxmlformats.org/markup-compatibility/2006">
    <mc:Choice xmlns:p14="http://schemas.microsoft.com/office/powerpoint/2010/main" Requires="p14">
      <p:transition spd="slow" p14:dur="2000" advTm="31078"/>
    </mc:Choice>
    <mc:Fallback>
      <p:transition spd="slow" advTm="3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86183"/>
            </a:xfrm>
            <a:prstGeom prst="rect">
              <a:avLst/>
            </a:prstGeom>
          </p:spPr>
          <p:txBody>
            <a:bodyPr lIns="0" tIns="0" rIns="0" bIns="0" rtlCol="0" anchor="t">
              <a:spAutoFit/>
            </a:bodyPr>
            <a:lstStyle/>
            <a:p>
              <a:pPr>
                <a:lnSpc>
                  <a:spcPts val="14140"/>
                </a:lnSpc>
              </a:pPr>
              <a:r>
                <a:rPr lang="en-GB" sz="9600" dirty="0">
                  <a:latin typeface="Cabin Sketch"/>
                </a:rPr>
                <a:t>Update: Year 1 content</a:t>
              </a:r>
              <a:endParaRPr lang="en-US" sz="10474" spc="-492" dirty="0">
                <a:solidFill>
                  <a:srgbClr val="383838"/>
                </a:solidFill>
                <a:latin typeface="Cabin SemiBold" panose="020B0604020202020204" charset="0"/>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66" name="Picture 2" descr="Graphical user interface, application, Teams&#10;&#10;Description automatically generated">
            <a:extLst>
              <a:ext uri="{FF2B5EF4-FFF2-40B4-BE49-F238E27FC236}">
                <a16:creationId xmlns:a16="http://schemas.microsoft.com/office/drawing/2014/main" id="{464AF735-D881-CC0B-4D6E-5C763C8B6F0E}"/>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26948" y="2415145"/>
            <a:ext cx="3840480" cy="54474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8" name="Straight Connector 10">
            <a:extLst>
              <a:ext uri="{FF2B5EF4-FFF2-40B4-BE49-F238E27FC236}">
                <a16:creationId xmlns:a16="http://schemas.microsoft.com/office/drawing/2014/main" id="{C3DCFB2A-3657-28EC-49E2-49365839D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15118" y="2360830"/>
            <a:ext cx="0" cy="556534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0" name="Picture 2">
            <a:extLst>
              <a:ext uri="{FF2B5EF4-FFF2-40B4-BE49-F238E27FC236}">
                <a16:creationId xmlns:a16="http://schemas.microsoft.com/office/drawing/2014/main" id="{8ECD168B-62F2-0800-87B5-10C373804197}"/>
              </a:ext>
            </a:extLst>
          </p:cNvPr>
          <p:cNvPicPr>
            <a:picLocks noChangeAspect="1"/>
          </p:cNvPicPr>
          <p:nvPr/>
        </p:nvPicPr>
        <p:blipFill rotWithShape="1">
          <a:blip r:embed="rId12"/>
          <a:srcRect l="30237" r="30445" b="-213"/>
          <a:stretch/>
        </p:blipFill>
        <p:spPr>
          <a:xfrm>
            <a:off x="13849375" y="2385863"/>
            <a:ext cx="3840480" cy="5506054"/>
          </a:xfrm>
          <a:prstGeom prst="rect">
            <a:avLst/>
          </a:prstGeom>
        </p:spPr>
      </p:pic>
      <p:cxnSp>
        <p:nvCxnSpPr>
          <p:cNvPr id="72" name="Straight Connector 12">
            <a:extLst>
              <a:ext uri="{FF2B5EF4-FFF2-40B4-BE49-F238E27FC236}">
                <a16:creationId xmlns:a16="http://schemas.microsoft.com/office/drawing/2014/main" id="{E8AA387F-2256-C621-196F-001D4E9EB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8892" y="2360830"/>
            <a:ext cx="0" cy="556534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4" name="Picture 5" descr="Text&#10;&#10;Description automatically generated">
            <a:extLst>
              <a:ext uri="{FF2B5EF4-FFF2-40B4-BE49-F238E27FC236}">
                <a16:creationId xmlns:a16="http://schemas.microsoft.com/office/drawing/2014/main" id="{5281905F-64F9-1492-0A7C-3E25F56499DD}"/>
              </a:ext>
            </a:extLst>
          </p:cNvPr>
          <p:cNvPicPr>
            <a:picLocks noChangeAspect="1"/>
          </p:cNvPicPr>
          <p:nvPr/>
        </p:nvPicPr>
        <p:blipFill rotWithShape="1">
          <a:blip r:embed="rId13"/>
          <a:srcRect l="30242" r="30108" b="-449"/>
          <a:stretch/>
        </p:blipFill>
        <p:spPr>
          <a:xfrm>
            <a:off x="5012911" y="2429700"/>
            <a:ext cx="3840480" cy="5472807"/>
          </a:xfrm>
          <a:prstGeom prst="rect">
            <a:avLst/>
          </a:prstGeom>
        </p:spPr>
      </p:pic>
      <p:cxnSp>
        <p:nvCxnSpPr>
          <p:cNvPr id="76" name="Straight Connector 14">
            <a:extLst>
              <a:ext uri="{FF2B5EF4-FFF2-40B4-BE49-F238E27FC236}">
                <a16:creationId xmlns:a16="http://schemas.microsoft.com/office/drawing/2014/main" id="{ADE17E4C-2159-4F12-B4CF-2B15FD8988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34930" y="2360830"/>
            <a:ext cx="0" cy="556534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8" name="Picture 6" descr="Text&#10;&#10;Description automatically generated">
            <a:extLst>
              <a:ext uri="{FF2B5EF4-FFF2-40B4-BE49-F238E27FC236}">
                <a16:creationId xmlns:a16="http://schemas.microsoft.com/office/drawing/2014/main" id="{165981BF-23D6-AB1F-BA2A-734206759F0C}"/>
              </a:ext>
            </a:extLst>
          </p:cNvPr>
          <p:cNvPicPr>
            <a:picLocks noChangeAspect="1"/>
          </p:cNvPicPr>
          <p:nvPr/>
        </p:nvPicPr>
        <p:blipFill rotWithShape="1">
          <a:blip r:embed="rId14"/>
          <a:srcRect l="30201" r="30033" b="-298"/>
          <a:stretch/>
        </p:blipFill>
        <p:spPr>
          <a:xfrm>
            <a:off x="9340314" y="2441783"/>
            <a:ext cx="3840480" cy="5448642"/>
          </a:xfrm>
          <a:prstGeom prst="rect">
            <a:avLst/>
          </a:prstGeom>
        </p:spPr>
      </p:pic>
      <p:pic>
        <p:nvPicPr>
          <p:cNvPr id="8" name="Audio 7">
            <a:hlinkClick r:id="" action="ppaction://media"/>
            <a:extLst>
              <a:ext uri="{FF2B5EF4-FFF2-40B4-BE49-F238E27FC236}">
                <a16:creationId xmlns:a16="http://schemas.microsoft.com/office/drawing/2014/main" id="{20A3CD90-5E1A-5092-D607-2418C937A5E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4100658266"/>
      </p:ext>
    </p:extLst>
  </p:cSld>
  <p:clrMapOvr>
    <a:masterClrMapping/>
  </p:clrMapOvr>
  <mc:AlternateContent xmlns:mc="http://schemas.openxmlformats.org/markup-compatibility/2006">
    <mc:Choice xmlns:p14="http://schemas.microsoft.com/office/powerpoint/2010/main" Requires="p14">
      <p:transition spd="slow" p14:dur="2000" advTm="26991"/>
    </mc:Choice>
    <mc:Fallback>
      <p:transition spd="slow" advTm="2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8" y="287866"/>
            <a:ext cx="18296138" cy="1751108"/>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46343"/>
            </a:xfrm>
            <a:prstGeom prst="rect">
              <a:avLst/>
            </a:prstGeom>
          </p:spPr>
          <p:txBody>
            <a:bodyPr lIns="0" tIns="0" rIns="0" bIns="0" rtlCol="0" anchor="t">
              <a:spAutoFit/>
            </a:bodyPr>
            <a:lstStyle/>
            <a:p>
              <a:pPr>
                <a:lnSpc>
                  <a:spcPts val="14140"/>
                </a:lnSpc>
              </a:pPr>
              <a:r>
                <a:rPr lang="en-GB" sz="7200" dirty="0">
                  <a:latin typeface="Cabin Sketch"/>
                </a:rPr>
                <a:t>Where to find the resources</a:t>
              </a:r>
              <a:endParaRPr lang="en-US" sz="7200" spc="-492" dirty="0">
                <a:solidFill>
                  <a:srgbClr val="383838"/>
                </a:solidFill>
                <a:latin typeface="Cabin SemiBold" panose="020B0604020202020204" charset="0"/>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19" name="Picture 3"/>
          <p:cNvPicPr>
            <a:picLocks noChangeAspect="1"/>
          </p:cNvPicPr>
          <p:nvPr/>
        </p:nvPicPr>
        <p:blipFill>
          <a:blip r:embed="rId11"/>
          <a:srcRect/>
          <a:stretch>
            <a:fillRect/>
          </a:stretch>
        </p:blipFill>
        <p:spPr>
          <a:xfrm>
            <a:off x="824202" y="4196664"/>
            <a:ext cx="1001949" cy="1071603"/>
          </a:xfrm>
          <a:prstGeom prst="rect">
            <a:avLst/>
          </a:prstGeom>
        </p:spPr>
      </p:pic>
      <p:pic>
        <p:nvPicPr>
          <p:cNvPr id="21" name="Picture 5"/>
          <p:cNvPicPr>
            <a:picLocks noChangeAspect="1"/>
          </p:cNvPicPr>
          <p:nvPr/>
        </p:nvPicPr>
        <p:blipFill>
          <a:blip r:embed="rId12"/>
          <a:srcRect/>
          <a:stretch>
            <a:fillRect/>
          </a:stretch>
        </p:blipFill>
        <p:spPr>
          <a:xfrm>
            <a:off x="3215458" y="4196664"/>
            <a:ext cx="881659" cy="881659"/>
          </a:xfrm>
          <a:prstGeom prst="rect">
            <a:avLst/>
          </a:prstGeom>
        </p:spPr>
      </p:pic>
      <p:pic>
        <p:nvPicPr>
          <p:cNvPr id="26" name="Picture 9"/>
          <p:cNvPicPr>
            <a:picLocks noChangeAspect="1"/>
          </p:cNvPicPr>
          <p:nvPr/>
        </p:nvPicPr>
        <p:blipFill>
          <a:blip r:embed="rId13"/>
          <a:srcRect/>
          <a:stretch>
            <a:fillRect/>
          </a:stretch>
        </p:blipFill>
        <p:spPr>
          <a:xfrm>
            <a:off x="910395" y="6735453"/>
            <a:ext cx="680721" cy="864407"/>
          </a:xfrm>
          <a:prstGeom prst="rect">
            <a:avLst/>
          </a:prstGeom>
        </p:spPr>
      </p:pic>
      <p:pic>
        <p:nvPicPr>
          <p:cNvPr id="37" name="Picture 15"/>
          <p:cNvPicPr>
            <a:picLocks noChangeAspect="1"/>
          </p:cNvPicPr>
          <p:nvPr/>
        </p:nvPicPr>
        <p:blipFill>
          <a:blip r:embed="rId14"/>
          <a:srcRect/>
          <a:stretch>
            <a:fillRect/>
          </a:stretch>
        </p:blipFill>
        <p:spPr>
          <a:xfrm>
            <a:off x="13503333" y="4389239"/>
            <a:ext cx="1220286" cy="1032667"/>
          </a:xfrm>
          <a:prstGeom prst="rect">
            <a:avLst/>
          </a:prstGeom>
        </p:spPr>
      </p:pic>
      <p:sp>
        <p:nvSpPr>
          <p:cNvPr id="22" name="Rectangle 21"/>
          <p:cNvSpPr/>
          <p:nvPr/>
        </p:nvSpPr>
        <p:spPr>
          <a:xfrm>
            <a:off x="2022150" y="2371929"/>
            <a:ext cx="12841110" cy="1384995"/>
          </a:xfrm>
          <a:prstGeom prst="rect">
            <a:avLst/>
          </a:prstGeom>
        </p:spPr>
        <p:txBody>
          <a:bodyPr wrap="square">
            <a:spAutoFit/>
          </a:bodyPr>
          <a:lstStyle/>
          <a:p>
            <a:pPr algn="ctr"/>
            <a:r>
              <a:rPr lang="en-GB" sz="2800">
                <a:latin typeface="Cabin SemiBold" panose="020B0604020202020204" charset="0"/>
              </a:rPr>
              <a:t>Website: </a:t>
            </a:r>
            <a:r>
              <a:rPr lang="en-GB" sz="2800">
                <a:hlinkClick r:id="rId15"/>
              </a:rPr>
              <a:t>South East Coast &amp; London and North West Health Promotion Project - National Network (cypdiabetesnetwork.nhs.uk)</a:t>
            </a:r>
            <a:endParaRPr lang="en-GB" sz="2800">
              <a:latin typeface="Cabin SemiBold" panose="020B0604020202020204" charset="0"/>
            </a:endParaRPr>
          </a:p>
          <a:p>
            <a:endParaRPr lang="en-GB" sz="2800">
              <a:latin typeface="Cabin SemiBold" panose="020B0604020202020204" charset="0"/>
            </a:endParaRPr>
          </a:p>
        </p:txBody>
      </p:sp>
      <p:pic>
        <p:nvPicPr>
          <p:cNvPr id="8" name="Picture 9" descr="Graphical user interface&#10;&#10;Description automatically generated">
            <a:extLst>
              <a:ext uri="{FF2B5EF4-FFF2-40B4-BE49-F238E27FC236}">
                <a16:creationId xmlns:a16="http://schemas.microsoft.com/office/drawing/2014/main" id="{D8311158-ED2D-7B8D-95AE-CCCD84EBD744}"/>
              </a:ext>
            </a:extLst>
          </p:cNvPr>
          <p:cNvPicPr>
            <a:picLocks noChangeAspect="1"/>
          </p:cNvPicPr>
          <p:nvPr/>
        </p:nvPicPr>
        <p:blipFill rotWithShape="1">
          <a:blip r:embed="rId16"/>
          <a:srcRect l="2319" t="21498" r="1910" b="5555"/>
          <a:stretch/>
        </p:blipFill>
        <p:spPr>
          <a:xfrm>
            <a:off x="2185911" y="3667429"/>
            <a:ext cx="12839364" cy="5528478"/>
          </a:xfrm>
          <a:prstGeom prst="rect">
            <a:avLst/>
          </a:prstGeom>
        </p:spPr>
      </p:pic>
      <p:pic>
        <p:nvPicPr>
          <p:cNvPr id="10" name="Audio 9">
            <a:hlinkClick r:id="" action="ppaction://media"/>
            <a:extLst>
              <a:ext uri="{FF2B5EF4-FFF2-40B4-BE49-F238E27FC236}">
                <a16:creationId xmlns:a16="http://schemas.microsoft.com/office/drawing/2014/main" id="{A3B830D2-A94A-970B-1299-21E70E0256B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293968773"/>
      </p:ext>
    </p:extLst>
  </p:cSld>
  <p:clrMapOvr>
    <a:masterClrMapping/>
  </p:clrMapOvr>
  <mc:AlternateContent xmlns:mc="http://schemas.openxmlformats.org/markup-compatibility/2006">
    <mc:Choice xmlns:p14="http://schemas.microsoft.com/office/powerpoint/2010/main" Requires="p14">
      <p:transition spd="slow" p14:dur="2000" advTm="39848"/>
    </mc:Choice>
    <mc:Fallback>
      <p:transition spd="slow" advTm="3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8" y="287866"/>
            <a:ext cx="18296138" cy="1751108"/>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46343"/>
            </a:xfrm>
            <a:prstGeom prst="rect">
              <a:avLst/>
            </a:prstGeom>
          </p:spPr>
          <p:txBody>
            <a:bodyPr lIns="0" tIns="0" rIns="0" bIns="0" rtlCol="0" anchor="t">
              <a:spAutoFit/>
            </a:bodyPr>
            <a:lstStyle/>
            <a:p>
              <a:pPr>
                <a:lnSpc>
                  <a:spcPts val="14140"/>
                </a:lnSpc>
              </a:pPr>
              <a:r>
                <a:rPr lang="en-GB" sz="7200" dirty="0">
                  <a:latin typeface="Cabin Sketch"/>
                </a:rPr>
                <a:t>Future Opportunities </a:t>
              </a:r>
              <a:endParaRPr lang="en-US" dirty="0"/>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19" name="Picture 3"/>
          <p:cNvPicPr>
            <a:picLocks noChangeAspect="1"/>
          </p:cNvPicPr>
          <p:nvPr/>
        </p:nvPicPr>
        <p:blipFill>
          <a:blip r:embed="rId11"/>
          <a:srcRect/>
          <a:stretch>
            <a:fillRect/>
          </a:stretch>
        </p:blipFill>
        <p:spPr>
          <a:xfrm>
            <a:off x="824202" y="4196664"/>
            <a:ext cx="1001949" cy="1071603"/>
          </a:xfrm>
          <a:prstGeom prst="rect">
            <a:avLst/>
          </a:prstGeom>
        </p:spPr>
      </p:pic>
      <p:pic>
        <p:nvPicPr>
          <p:cNvPr id="21" name="Picture 5"/>
          <p:cNvPicPr>
            <a:picLocks noChangeAspect="1"/>
          </p:cNvPicPr>
          <p:nvPr/>
        </p:nvPicPr>
        <p:blipFill>
          <a:blip r:embed="rId12"/>
          <a:srcRect/>
          <a:stretch>
            <a:fillRect/>
          </a:stretch>
        </p:blipFill>
        <p:spPr>
          <a:xfrm>
            <a:off x="3215458" y="4196664"/>
            <a:ext cx="881659" cy="881659"/>
          </a:xfrm>
          <a:prstGeom prst="rect">
            <a:avLst/>
          </a:prstGeom>
        </p:spPr>
      </p:pic>
      <p:pic>
        <p:nvPicPr>
          <p:cNvPr id="26" name="Picture 9"/>
          <p:cNvPicPr>
            <a:picLocks noChangeAspect="1"/>
          </p:cNvPicPr>
          <p:nvPr/>
        </p:nvPicPr>
        <p:blipFill>
          <a:blip r:embed="rId13"/>
          <a:srcRect/>
          <a:stretch>
            <a:fillRect/>
          </a:stretch>
        </p:blipFill>
        <p:spPr>
          <a:xfrm>
            <a:off x="910395" y="6735453"/>
            <a:ext cx="680721" cy="864407"/>
          </a:xfrm>
          <a:prstGeom prst="rect">
            <a:avLst/>
          </a:prstGeom>
        </p:spPr>
      </p:pic>
      <p:pic>
        <p:nvPicPr>
          <p:cNvPr id="37" name="Picture 15"/>
          <p:cNvPicPr>
            <a:picLocks noChangeAspect="1"/>
          </p:cNvPicPr>
          <p:nvPr/>
        </p:nvPicPr>
        <p:blipFill>
          <a:blip r:embed="rId14"/>
          <a:srcRect/>
          <a:stretch>
            <a:fillRect/>
          </a:stretch>
        </p:blipFill>
        <p:spPr>
          <a:xfrm>
            <a:off x="13503333" y="4389239"/>
            <a:ext cx="1220286" cy="1032667"/>
          </a:xfrm>
          <a:prstGeom prst="rect">
            <a:avLst/>
          </a:prstGeom>
        </p:spPr>
      </p:pic>
      <p:sp>
        <p:nvSpPr>
          <p:cNvPr id="22" name="Rectangle 21"/>
          <p:cNvSpPr/>
          <p:nvPr/>
        </p:nvSpPr>
        <p:spPr>
          <a:xfrm>
            <a:off x="1845628" y="3694646"/>
            <a:ext cx="14047610" cy="3108543"/>
          </a:xfrm>
          <a:prstGeom prst="rect">
            <a:avLst/>
          </a:prstGeom>
        </p:spPr>
        <p:txBody>
          <a:bodyPr wrap="square" lIns="91440" tIns="45720" rIns="91440" bIns="45720" anchor="t">
            <a:spAutoFit/>
          </a:bodyPr>
          <a:lstStyle/>
          <a:p>
            <a:pPr marL="457200" indent="-457200" algn="ctr">
              <a:buFont typeface="Calibri"/>
              <a:buChar char="-"/>
            </a:pPr>
            <a:r>
              <a:rPr lang="en-GB" sz="2800" dirty="0">
                <a:latin typeface="Cabin SemiBold"/>
              </a:rPr>
              <a:t>To be available on </a:t>
            </a:r>
            <a:r>
              <a:rPr lang="en-GB" sz="2800" dirty="0" err="1">
                <a:latin typeface="Cabin SemiBold"/>
              </a:rPr>
              <a:t>Digibete</a:t>
            </a:r>
            <a:r>
              <a:rPr lang="en-GB" sz="2800" dirty="0">
                <a:latin typeface="Cabin SemiBold"/>
              </a:rPr>
              <a:t> </a:t>
            </a:r>
          </a:p>
          <a:p>
            <a:pPr marL="457200" indent="-457200" algn="ctr">
              <a:buFont typeface="Calibri"/>
              <a:buChar char="-"/>
            </a:pPr>
            <a:r>
              <a:rPr lang="en-GB" sz="2800" dirty="0">
                <a:latin typeface="Cabin SemiBold"/>
              </a:rPr>
              <a:t>To be translated into different languages </a:t>
            </a:r>
          </a:p>
          <a:p>
            <a:pPr marL="457200" indent="-457200" algn="ctr">
              <a:buFont typeface="Calibri"/>
              <a:buChar char="-"/>
            </a:pPr>
            <a:r>
              <a:rPr lang="en-GB" sz="2800" dirty="0">
                <a:latin typeface="Cabin SemiBold"/>
              </a:rPr>
              <a:t>For the questionnaire to be validated and potentially for use in national comparison and research of lifestyle habits </a:t>
            </a:r>
          </a:p>
          <a:p>
            <a:pPr marL="457200" indent="-457200" algn="ctr">
              <a:buFont typeface="Calibri"/>
              <a:buChar char="-"/>
            </a:pPr>
            <a:r>
              <a:rPr lang="en-GB" sz="2800" dirty="0">
                <a:latin typeface="Cabin SemiBold"/>
              </a:rPr>
              <a:t>Opportunities to be used outside diabetes settings, public health, obesity clinics, general dietetic clinics and GP surgeries </a:t>
            </a:r>
            <a:endParaRPr lang="en-GB" sz="2800" dirty="0">
              <a:latin typeface="Cabin SemiBold" panose="020B0604020202020204" charset="0"/>
            </a:endParaRPr>
          </a:p>
          <a:p>
            <a:pPr marL="457200" indent="-457200" algn="ctr">
              <a:buFont typeface="Calibri"/>
              <a:buChar char="-"/>
            </a:pPr>
            <a:endParaRPr lang="en-GB" sz="2800" dirty="0">
              <a:latin typeface="Cabin SemiBold" panose="020B0604020202020204" charset="0"/>
            </a:endParaRPr>
          </a:p>
        </p:txBody>
      </p:sp>
      <p:pic>
        <p:nvPicPr>
          <p:cNvPr id="8" name="Audio 7">
            <a:hlinkClick r:id="" action="ppaction://media"/>
            <a:extLst>
              <a:ext uri="{FF2B5EF4-FFF2-40B4-BE49-F238E27FC236}">
                <a16:creationId xmlns:a16="http://schemas.microsoft.com/office/drawing/2014/main" id="{22596676-D315-ADB1-F614-66965C7A554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2315836937"/>
      </p:ext>
    </p:extLst>
  </p:cSld>
  <p:clrMapOvr>
    <a:masterClrMapping/>
  </p:clrMapOvr>
  <mc:AlternateContent xmlns:mc="http://schemas.openxmlformats.org/markup-compatibility/2006">
    <mc:Choice xmlns:p14="http://schemas.microsoft.com/office/powerpoint/2010/main" Requires="p14">
      <p:transition spd="slow" p14:dur="2000" advTm="48022"/>
    </mc:Choice>
    <mc:Fallback>
      <p:transition spd="slow" advTm="4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86183"/>
            </a:xfrm>
            <a:prstGeom prst="rect">
              <a:avLst/>
            </a:prstGeom>
          </p:spPr>
          <p:txBody>
            <a:bodyPr lIns="0" tIns="0" rIns="0" bIns="0" rtlCol="0" anchor="t">
              <a:spAutoFit/>
            </a:bodyPr>
            <a:lstStyle/>
            <a:p>
              <a:pPr>
                <a:lnSpc>
                  <a:spcPts val="14140"/>
                </a:lnSpc>
              </a:pPr>
              <a:r>
                <a:rPr lang="en-GB" sz="9600">
                  <a:latin typeface="Cabin Sketch"/>
                </a:rPr>
                <a:t>WORKING GROUP </a:t>
              </a:r>
              <a:endParaRPr lang="en-US" sz="10474" spc="-492">
                <a:solidFill>
                  <a:srgbClr val="383838"/>
                </a:solidFill>
                <a:latin typeface="Cabin SemiBold" panose="020B0604020202020204" charset="0"/>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sp>
        <p:nvSpPr>
          <p:cNvPr id="17" name="Rectangle 16"/>
          <p:cNvSpPr/>
          <p:nvPr/>
        </p:nvSpPr>
        <p:spPr>
          <a:xfrm>
            <a:off x="-86293" y="2419370"/>
            <a:ext cx="10616140" cy="7294305"/>
          </a:xfrm>
          <a:prstGeom prst="rect">
            <a:avLst/>
          </a:prstGeom>
        </p:spPr>
        <p:txBody>
          <a:bodyPr wrap="square" lIns="91440" tIns="45720" rIns="91440" bIns="45720" anchor="t">
            <a:spAutoFit/>
          </a:bodyPr>
          <a:lstStyle/>
          <a:p>
            <a:pPr algn="ctr"/>
            <a:r>
              <a:rPr lang="en-GB" sz="3600" b="1" dirty="0">
                <a:latin typeface="Cabin Regular"/>
              </a:rPr>
              <a:t>Paediatric Diabetes Dietitians from:</a:t>
            </a:r>
          </a:p>
          <a:p>
            <a:pPr marL="571500" indent="-571500" algn="ctr">
              <a:buFont typeface="Wingdings" panose="05000000000000000000" pitchFamily="2" charset="2"/>
              <a:buChar char="v"/>
            </a:pPr>
            <a:r>
              <a:rPr lang="en-GB" sz="3600">
                <a:latin typeface="Cabin Regular"/>
              </a:rPr>
              <a:t>Barts Health NHS Trust</a:t>
            </a:r>
          </a:p>
          <a:p>
            <a:pPr marL="571500" indent="-571500" algn="ctr">
              <a:buFont typeface="Wingdings" panose="05000000000000000000" pitchFamily="2" charset="2"/>
              <a:buChar char="v"/>
            </a:pPr>
            <a:r>
              <a:rPr lang="en-GB" sz="3600" dirty="0">
                <a:latin typeface="Cabin Regular"/>
              </a:rPr>
              <a:t>London </a:t>
            </a:r>
            <a:r>
              <a:rPr lang="en-GB" sz="3600">
                <a:latin typeface="Cabin Regular"/>
              </a:rPr>
              <a:t>North West</a:t>
            </a:r>
            <a:r>
              <a:rPr lang="en-GB" sz="3600" dirty="0">
                <a:latin typeface="Cabin Regular"/>
              </a:rPr>
              <a:t> University NHS Trust</a:t>
            </a:r>
          </a:p>
          <a:p>
            <a:pPr marL="571500" indent="-571500" algn="ctr">
              <a:buFont typeface="Wingdings" panose="05000000000000000000" pitchFamily="2" charset="2"/>
              <a:buChar char="v"/>
            </a:pPr>
            <a:r>
              <a:rPr lang="en-GB" sz="3600">
                <a:latin typeface="Cabin Regular"/>
              </a:rPr>
              <a:t>North Middlesex University NHS Trust</a:t>
            </a:r>
          </a:p>
          <a:p>
            <a:pPr marL="571500" indent="-571500" algn="ctr">
              <a:buFont typeface="Wingdings" panose="05000000000000000000" pitchFamily="2" charset="2"/>
              <a:buChar char="v"/>
            </a:pPr>
            <a:r>
              <a:rPr lang="en-GB" sz="3600">
                <a:latin typeface="Cabin Regular"/>
              </a:rPr>
              <a:t>Manchester Foundation NHS Trust</a:t>
            </a:r>
          </a:p>
          <a:p>
            <a:pPr marL="571500" indent="-571500" algn="ctr">
              <a:buFont typeface="Wingdings" panose="05000000000000000000" pitchFamily="2" charset="2"/>
              <a:buChar char="v"/>
            </a:pPr>
            <a:r>
              <a:rPr lang="en-GB" sz="3600">
                <a:latin typeface="Cabin Regular"/>
              </a:rPr>
              <a:t>Salford Royal Foundation NHS Trust </a:t>
            </a:r>
          </a:p>
          <a:p>
            <a:pPr marL="571500" indent="-571500" algn="ctr">
              <a:buFont typeface="Wingdings" panose="05000000000000000000" pitchFamily="2" charset="2"/>
              <a:buChar char="v"/>
            </a:pPr>
            <a:r>
              <a:rPr lang="en-GB" sz="3600">
                <a:latin typeface="Cabin Regular"/>
              </a:rPr>
              <a:t>Stockport NHS Foundation Trust</a:t>
            </a:r>
            <a:endParaRPr lang="en-GB" sz="3600">
              <a:latin typeface="Cabin Regular" panose="020B0604020202020204" charset="0"/>
            </a:endParaRPr>
          </a:p>
          <a:p>
            <a:pPr marL="571500" indent="-571500" algn="ctr">
              <a:buFont typeface="Wingdings" panose="05000000000000000000" pitchFamily="2" charset="2"/>
              <a:buChar char="v"/>
            </a:pPr>
            <a:r>
              <a:rPr lang="en-GB" sz="3600">
                <a:latin typeface="Cabin Regular"/>
              </a:rPr>
              <a:t>Dartford and Gravesham</a:t>
            </a:r>
            <a:r>
              <a:rPr lang="en-GB" sz="3600" dirty="0">
                <a:latin typeface="Cabin Regular"/>
              </a:rPr>
              <a:t> NHS Trust</a:t>
            </a:r>
            <a:endParaRPr lang="en-GB" sz="3600" dirty="0">
              <a:latin typeface="Cabin Regular" panose="020B0604020202020204" charset="0"/>
            </a:endParaRPr>
          </a:p>
          <a:p>
            <a:pPr marL="571500" indent="-571500" algn="ctr">
              <a:buFont typeface="Wingdings" panose="05000000000000000000" pitchFamily="2" charset="2"/>
              <a:buChar char="v"/>
            </a:pPr>
            <a:r>
              <a:rPr lang="en-GB" sz="3600" dirty="0">
                <a:latin typeface="Cabin Regular"/>
              </a:rPr>
              <a:t>Royal Alexandra Hospital </a:t>
            </a:r>
          </a:p>
          <a:p>
            <a:pPr marL="571500" indent="-571500" algn="ctr">
              <a:buFont typeface="Wingdings" panose="05000000000000000000" pitchFamily="2" charset="2"/>
              <a:buChar char="v"/>
            </a:pPr>
            <a:r>
              <a:rPr lang="en-GB" sz="3600" dirty="0">
                <a:latin typeface="Cabin Regular"/>
              </a:rPr>
              <a:t>St Mary's Hospital</a:t>
            </a:r>
            <a:r>
              <a:rPr lang="en-GB" sz="3600">
                <a:latin typeface="Cabin Regular"/>
              </a:rPr>
              <a:t>, Imperial College Healthcare </a:t>
            </a:r>
            <a:r>
              <a:rPr lang="en-GB" sz="3600" dirty="0">
                <a:latin typeface="Cabin Regular"/>
              </a:rPr>
              <a:t>NHS Trust </a:t>
            </a:r>
          </a:p>
          <a:p>
            <a:pPr marL="571500" indent="-571500" algn="ctr">
              <a:buFont typeface="Wingdings" panose="05000000000000000000" pitchFamily="2" charset="2"/>
              <a:buChar char="v"/>
            </a:pPr>
            <a:r>
              <a:rPr lang="en-GB" sz="3600">
                <a:latin typeface="Cabin Regular"/>
              </a:rPr>
              <a:t>Medway NHS Foundation trust</a:t>
            </a:r>
            <a:endParaRPr lang="en-GB"/>
          </a:p>
          <a:p>
            <a:pPr marL="571500" indent="-571500" algn="ctr">
              <a:buFont typeface="Wingdings" panose="05000000000000000000" pitchFamily="2" charset="2"/>
              <a:buChar char="v"/>
            </a:pPr>
            <a:r>
              <a:rPr lang="en-GB" sz="3600">
                <a:latin typeface="Cabin Regular"/>
              </a:rPr>
              <a:t>Royal Wolverhampton NHS Trust  </a:t>
            </a:r>
            <a:endParaRPr lang="en-GB" sz="3600" dirty="0">
              <a:latin typeface="Cabin Regular"/>
            </a:endParaRPr>
          </a:p>
        </p:txBody>
      </p:sp>
      <p:sp>
        <p:nvSpPr>
          <p:cNvPr id="18" name="Rectangle 17"/>
          <p:cNvSpPr/>
          <p:nvPr/>
        </p:nvSpPr>
        <p:spPr>
          <a:xfrm>
            <a:off x="10433974" y="2362101"/>
            <a:ext cx="7373616" cy="7540526"/>
          </a:xfrm>
          <a:prstGeom prst="rect">
            <a:avLst/>
          </a:prstGeom>
          <a:ln>
            <a:solidFill>
              <a:schemeClr val="accent6">
                <a:lumMod val="60000"/>
                <a:lumOff val="40000"/>
              </a:schemeClr>
            </a:solidFill>
          </a:ln>
        </p:spPr>
        <p:txBody>
          <a:bodyPr wrap="square" lIns="91440" tIns="45720" rIns="91440" bIns="45720" anchor="t">
            <a:spAutoFit/>
          </a:bodyPr>
          <a:lstStyle/>
          <a:p>
            <a:pPr algn="ctr"/>
            <a:r>
              <a:rPr lang="en-GB" sz="4400">
                <a:latin typeface="Cabin Regular"/>
              </a:rPr>
              <a:t>Contacts:</a:t>
            </a:r>
          </a:p>
          <a:p>
            <a:pPr algn="ctr"/>
            <a:r>
              <a:rPr lang="en-GB" sz="4400">
                <a:latin typeface="Cabin Regular"/>
              </a:rPr>
              <a:t>Kate Henson</a:t>
            </a:r>
          </a:p>
          <a:p>
            <a:pPr algn="ctr"/>
            <a:r>
              <a:rPr lang="en-GB" sz="4400">
                <a:latin typeface="Cabin Regular"/>
                <a:hlinkClick r:id="rId11"/>
              </a:rPr>
              <a:t>kate.henson@mft.nhs.uk</a:t>
            </a:r>
            <a:endParaRPr lang="en-GB" sz="4400">
              <a:latin typeface="Cabin Regular"/>
            </a:endParaRPr>
          </a:p>
          <a:p>
            <a:pPr algn="ctr"/>
            <a:endParaRPr lang="en-GB" sz="4400">
              <a:latin typeface="Cabin Regular" panose="020B0604020202020204" charset="0"/>
            </a:endParaRPr>
          </a:p>
          <a:p>
            <a:pPr algn="ctr"/>
            <a:r>
              <a:rPr lang="en-GB" sz="4400">
                <a:latin typeface="Cabin Regular"/>
              </a:rPr>
              <a:t>Paula Chinchilla</a:t>
            </a:r>
          </a:p>
          <a:p>
            <a:pPr algn="ctr"/>
            <a:r>
              <a:rPr lang="en-GB" sz="4400">
                <a:latin typeface="Cabin Regular"/>
                <a:hlinkClick r:id="rId12"/>
              </a:rPr>
              <a:t>paula.chinchilla@nhs.net</a:t>
            </a:r>
            <a:endParaRPr lang="en-GB" sz="4400">
              <a:latin typeface="Cabin Regular" panose="020B0604020202020204" charset="0"/>
            </a:endParaRPr>
          </a:p>
          <a:p>
            <a:pPr algn="ctr"/>
            <a:endParaRPr lang="en-GB" sz="4400">
              <a:latin typeface="Cabin Regular" panose="020B0604020202020204" charset="0"/>
            </a:endParaRPr>
          </a:p>
          <a:p>
            <a:pPr algn="ctr"/>
            <a:r>
              <a:rPr lang="en-GB" sz="4400">
                <a:latin typeface="Cabin Regular"/>
              </a:rPr>
              <a:t>Usha Parkash </a:t>
            </a:r>
          </a:p>
          <a:p>
            <a:pPr algn="ctr"/>
            <a:r>
              <a:rPr lang="en-GB" sz="4400">
                <a:latin typeface="Cabin Regular"/>
                <a:hlinkClick r:id="rId13"/>
              </a:rPr>
              <a:t>Usha.parkash@nhs.net</a:t>
            </a:r>
            <a:endParaRPr lang="en-GB" sz="4400">
              <a:latin typeface="Cabin Regular" panose="020B0604020202020204" charset="0"/>
            </a:endParaRPr>
          </a:p>
          <a:p>
            <a:pPr algn="ctr"/>
            <a:endParaRPr lang="en-GB" sz="4400">
              <a:latin typeface="Cabin Regular" panose="020B0604020202020204" charset="0"/>
            </a:endParaRPr>
          </a:p>
          <a:p>
            <a:pPr algn="ctr"/>
            <a:endParaRPr lang="en-GB" sz="4400">
              <a:latin typeface="Cabin Regular" panose="020B0604020202020204" charset="0"/>
            </a:endParaRPr>
          </a:p>
        </p:txBody>
      </p:sp>
      <p:pic>
        <p:nvPicPr>
          <p:cNvPr id="8" name="Audio 7">
            <a:hlinkClick r:id="" action="ppaction://media"/>
            <a:extLst>
              <a:ext uri="{FF2B5EF4-FFF2-40B4-BE49-F238E27FC236}">
                <a16:creationId xmlns:a16="http://schemas.microsoft.com/office/drawing/2014/main" id="{6D58C0CF-A7DB-BB8C-2259-8698A4030C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700820510"/>
      </p:ext>
    </p:extLst>
  </p:cSld>
  <p:clrMapOvr>
    <a:masterClrMapping/>
  </p:clrMapOvr>
  <mc:AlternateContent xmlns:mc="http://schemas.openxmlformats.org/markup-compatibility/2006">
    <mc:Choice xmlns:p14="http://schemas.microsoft.com/office/powerpoint/2010/main" Requires="p14">
      <p:transition spd="slow" p14:dur="2000" advTm="46566"/>
    </mc:Choice>
    <mc:Fallback>
      <p:transition spd="slow" advTm="4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345515"/>
            </a:xfrm>
            <a:prstGeom prst="rect">
              <a:avLst/>
            </a:prstGeom>
          </p:spPr>
          <p:txBody>
            <a:bodyPr lIns="0" tIns="0" rIns="0" bIns="0" rtlCol="0" anchor="t">
              <a:spAutoFit/>
            </a:bodyPr>
            <a:lstStyle/>
            <a:p>
              <a:pPr>
                <a:lnSpc>
                  <a:spcPts val="14140"/>
                </a:lnSpc>
              </a:pPr>
              <a:r>
                <a:rPr lang="en-US" sz="10474" spc="-492">
                  <a:solidFill>
                    <a:srgbClr val="383838"/>
                  </a:solidFill>
                  <a:latin typeface="Cabin Sketch"/>
                </a:rPr>
                <a:t>WHY-</a:t>
              </a:r>
              <a:r>
                <a:rPr lang="en-US" sz="10474" spc="-492">
                  <a:solidFill>
                    <a:srgbClr val="383838"/>
                  </a:solidFill>
                  <a:latin typeface="Cabin SemiBold" panose="020B0604020202020204" charset="0"/>
                </a:rPr>
                <a:t>Objectives</a:t>
              </a:r>
              <a:endParaRPr lang="en-US" sz="10474" spc="-492">
                <a:solidFill>
                  <a:srgbClr val="383838"/>
                </a:solidFill>
                <a:latin typeface="Cabin Sketch"/>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sp>
        <p:nvSpPr>
          <p:cNvPr id="8" name="TextBox 8"/>
          <p:cNvSpPr txBox="1"/>
          <p:nvPr/>
        </p:nvSpPr>
        <p:spPr>
          <a:xfrm>
            <a:off x="2366769" y="4326255"/>
            <a:ext cx="16833273" cy="817245"/>
          </a:xfrm>
          <a:prstGeom prst="rect">
            <a:avLst/>
          </a:prstGeom>
        </p:spPr>
        <p:txBody>
          <a:bodyPr lIns="0" tIns="0" rIns="0" bIns="0" rtlCol="0" anchor="t">
            <a:spAutoFit/>
          </a:bodyPr>
          <a:lstStyle/>
          <a:p>
            <a:pPr>
              <a:lnSpc>
                <a:spcPts val="6719"/>
              </a:lnSpc>
            </a:pPr>
            <a:r>
              <a:rPr lang="en-US" sz="4800" spc="240">
                <a:solidFill>
                  <a:srgbClr val="FFFFFF"/>
                </a:solidFill>
                <a:latin typeface="Cabin SemiBold Bold"/>
              </a:rPr>
              <a:t>South Coast and East London Dietitian Network</a:t>
            </a:r>
          </a:p>
        </p:txBody>
      </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sp>
        <p:nvSpPr>
          <p:cNvPr id="25" name="TextBox 24"/>
          <p:cNvSpPr txBox="1"/>
          <p:nvPr/>
        </p:nvSpPr>
        <p:spPr>
          <a:xfrm>
            <a:off x="414317" y="2782007"/>
            <a:ext cx="10025084" cy="6278642"/>
          </a:xfrm>
          <a:prstGeom prst="rect">
            <a:avLst/>
          </a:prstGeom>
          <a:noFill/>
        </p:spPr>
        <p:txBody>
          <a:bodyPr wrap="square" lIns="91440" tIns="45720" rIns="91440" bIns="45720" rtlCol="0" anchor="t">
            <a:spAutoFit/>
          </a:bodyPr>
          <a:lstStyle/>
          <a:p>
            <a:pPr marL="685800" indent="-685800">
              <a:buFont typeface="Arial" panose="020B0604020202020204" pitchFamily="34" charset="0"/>
              <a:buChar char="•"/>
            </a:pPr>
            <a:r>
              <a:rPr lang="en-GB" sz="4800" dirty="0">
                <a:latin typeface="Cabin Regular"/>
              </a:rPr>
              <a:t>Improve the knowledge about diet and lifestyle habits that can reduce CV risk of the children and young people with type 1 diabetes Improve the access of educational material to dietitians and diabetes teams to speak about lifestyle, diet and healthy habits</a:t>
            </a:r>
            <a:r>
              <a:rPr lang="en-GB" dirty="0">
                <a:latin typeface="Cabin Regular"/>
              </a:rPr>
              <a:t>. (Everything in the same place)</a:t>
            </a:r>
          </a:p>
          <a:p>
            <a:endParaRPr lang="en-GB" dirty="0"/>
          </a:p>
        </p:txBody>
      </p:sp>
      <p:pic>
        <p:nvPicPr>
          <p:cNvPr id="1026" name="Picture 2" descr="See the source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72800" y="2968849"/>
            <a:ext cx="6520769" cy="4349302"/>
          </a:xfrm>
          <a:prstGeom prst="rect">
            <a:avLst/>
          </a:prstGeom>
          <a:noFill/>
          <a:extLst>
            <a:ext uri="{909E8E84-426E-40DD-AFC4-6F175D3DCCD1}">
              <a14:hiddenFill xmlns:a14="http://schemas.microsoft.com/office/drawing/2010/main">
                <a:solidFill>
                  <a:srgbClr val="FFFFFF"/>
                </a:solidFill>
              </a14:hiddenFill>
            </a:ext>
          </a:extLst>
        </p:spPr>
      </p:pic>
      <p:pic>
        <p:nvPicPr>
          <p:cNvPr id="21" name="Video 20">
            <a:hlinkClick r:id="" action="ppaction://media"/>
            <a:extLst>
              <a:ext uri="{FF2B5EF4-FFF2-40B4-BE49-F238E27FC236}">
                <a16:creationId xmlns:a16="http://schemas.microsoft.com/office/drawing/2014/main" id="{BEE52748-C7DF-088B-D5D3-BA4C263A07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4859000" y="9587730"/>
            <a:ext cx="3428999" cy="699269"/>
          </a:xfrm>
          <a:prstGeom prst="rect">
            <a:avLst/>
          </a:prstGeom>
        </p:spPr>
      </p:pic>
    </p:spTree>
    <p:extLst>
      <p:ext uri="{BB962C8B-B14F-4D97-AF65-F5344CB8AC3E}">
        <p14:creationId xmlns:p14="http://schemas.microsoft.com/office/powerpoint/2010/main" val="3311980437"/>
      </p:ext>
    </p:extLst>
  </p:cSld>
  <p:clrMapOvr>
    <a:masterClrMapping/>
  </p:clrMapOvr>
  <mc:AlternateContent xmlns:mc="http://schemas.openxmlformats.org/markup-compatibility/2006">
    <mc:Choice xmlns:p14="http://schemas.microsoft.com/office/powerpoint/2010/main" Requires="p14">
      <p:transition spd="slow" p14:dur="2000" advTm="28439"/>
    </mc:Choice>
    <mc:Fallback>
      <p:transition spd="slow" advTm="2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345515"/>
            </a:xfrm>
            <a:prstGeom prst="rect">
              <a:avLst/>
            </a:prstGeom>
          </p:spPr>
          <p:txBody>
            <a:bodyPr lIns="0" tIns="0" rIns="0" bIns="0" rtlCol="0" anchor="t">
              <a:spAutoFit/>
            </a:bodyPr>
            <a:lstStyle/>
            <a:p>
              <a:pPr>
                <a:lnSpc>
                  <a:spcPts val="14140"/>
                </a:lnSpc>
              </a:pPr>
              <a:r>
                <a:rPr lang="en-US" sz="10450" spc="-492" dirty="0">
                  <a:solidFill>
                    <a:srgbClr val="383838"/>
                  </a:solidFill>
                  <a:latin typeface="Cabin Sketch"/>
                </a:rPr>
                <a:t>WHY A CAMPAGIN </a:t>
              </a:r>
              <a:endParaRPr lang="en-US" sz="10450" spc="-492" dirty="0">
                <a:solidFill>
                  <a:srgbClr val="383838"/>
                </a:solidFill>
                <a:latin typeface="Cabin SemiBold"/>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sp>
        <p:nvSpPr>
          <p:cNvPr id="25" name="TextBox 24"/>
          <p:cNvSpPr txBox="1"/>
          <p:nvPr/>
        </p:nvSpPr>
        <p:spPr>
          <a:xfrm>
            <a:off x="342906" y="2254469"/>
            <a:ext cx="17456911" cy="4401205"/>
          </a:xfrm>
          <a:prstGeom prst="rect">
            <a:avLst/>
          </a:prstGeom>
          <a:noFill/>
        </p:spPr>
        <p:txBody>
          <a:bodyPr wrap="square" lIns="91440" tIns="45720" rIns="91440" bIns="45720" rtlCol="0" anchor="t">
            <a:spAutoFit/>
          </a:bodyPr>
          <a:lstStyle/>
          <a:p>
            <a:r>
              <a:rPr lang="en-GB" sz="2800" dirty="0">
                <a:latin typeface="Cabin Regular"/>
              </a:rPr>
              <a:t>We know that there is a lack of knowledge and confidence amongst health professionals in delivering healthy lifestyle advice</a:t>
            </a:r>
            <a:r>
              <a:rPr lang="en-GB" sz="2800" dirty="0">
                <a:latin typeface="Cabin Regular"/>
                <a:cs typeface="Calibri"/>
              </a:rPr>
              <a:t> (</a:t>
            </a:r>
            <a:r>
              <a:rPr lang="en-GB" sz="2800" dirty="0">
                <a:latin typeface="Cabin Regular"/>
                <a:ea typeface="+mn-lt"/>
                <a:cs typeface="+mn-lt"/>
              </a:rPr>
              <a:t>Mathews, 2017, BMC Health Serv Res.) </a:t>
            </a:r>
            <a:endParaRPr lang="en-GB" sz="2800">
              <a:latin typeface="Cabin Regular"/>
              <a:cs typeface="Calibri"/>
            </a:endParaRPr>
          </a:p>
          <a:p>
            <a:endParaRPr lang="en-GB" sz="2800" dirty="0">
              <a:latin typeface="Cabin Regular"/>
            </a:endParaRPr>
          </a:p>
          <a:p>
            <a:r>
              <a:rPr lang="en-GB" sz="2800" dirty="0">
                <a:latin typeface="Cabin Regular"/>
                <a:ea typeface="+mn-lt"/>
                <a:cs typeface="+mn-lt"/>
              </a:rPr>
              <a:t>We want to encourage healthy habits for whole families as its more likely to stick </a:t>
            </a:r>
          </a:p>
          <a:p>
            <a:r>
              <a:rPr lang="en-GB" sz="2800" dirty="0">
                <a:latin typeface="Cabin Regular"/>
                <a:ea typeface="+mn-lt"/>
                <a:cs typeface="+mn-lt"/>
              </a:rPr>
              <a:t>- </a:t>
            </a:r>
            <a:r>
              <a:rPr lang="en-GB" sz="2800" b="1" dirty="0" err="1">
                <a:latin typeface="Cabin Regular"/>
                <a:cs typeface="Calibri"/>
              </a:rPr>
              <a:t>Chenget</a:t>
            </a:r>
            <a:r>
              <a:rPr lang="en-GB" sz="2800" b="1" dirty="0">
                <a:latin typeface="Cabin Regular"/>
                <a:cs typeface="Calibri"/>
              </a:rPr>
              <a:t> al; 2014. </a:t>
            </a:r>
            <a:r>
              <a:rPr lang="en-GB" sz="2800" dirty="0">
                <a:latin typeface="Cabin Regular"/>
                <a:cs typeface="Calibri"/>
              </a:rPr>
              <a:t>Physical activity of father influences sons, and mother influence daughters. Physical activity of friends was directly associated with activity of adolescents </a:t>
            </a:r>
            <a:r>
              <a:rPr lang="en-GB" sz="2800" b="1" dirty="0">
                <a:latin typeface="Cabin Regular"/>
                <a:cs typeface="Calibri"/>
              </a:rPr>
              <a:t> </a:t>
            </a:r>
            <a:endParaRPr lang="en-GB" sz="2800" dirty="0">
              <a:latin typeface="Cabin Regular"/>
              <a:cs typeface="Calibri"/>
            </a:endParaRPr>
          </a:p>
          <a:p>
            <a:endParaRPr lang="en-GB" sz="2800" dirty="0">
              <a:latin typeface="Cabin Regular"/>
              <a:ea typeface="+mn-lt"/>
              <a:cs typeface="+mn-lt"/>
            </a:endParaRPr>
          </a:p>
          <a:p>
            <a:r>
              <a:rPr lang="en-GB" sz="2800" dirty="0">
                <a:latin typeface="Cabin Regular"/>
                <a:ea typeface="+mn-lt"/>
                <a:cs typeface="+mn-lt"/>
              </a:rPr>
              <a:t>Dietetic consultations mainly focus on carb counting techniques, assessments of glucose response to food and insulin timings. Dietitians felt that they did not have the time to also deliver healthy eating messages consistently with update to date resources easily found</a:t>
            </a:r>
            <a:endParaRPr lang="en-GB" sz="2800" b="1" dirty="0">
              <a:latin typeface="Cabin Regular"/>
              <a:ea typeface="+mn-lt"/>
              <a:cs typeface="+mn-lt"/>
            </a:endParaRPr>
          </a:p>
        </p:txBody>
      </p:sp>
      <p:pic>
        <p:nvPicPr>
          <p:cNvPr id="10" name="Picture 16" descr="A picture containing text, sign&#10;&#10;Description automatically generated">
            <a:extLst>
              <a:ext uri="{FF2B5EF4-FFF2-40B4-BE49-F238E27FC236}">
                <a16:creationId xmlns:a16="http://schemas.microsoft.com/office/drawing/2014/main" id="{4F116F9D-B9B9-741B-BB76-B90A389FA0CF}"/>
              </a:ext>
            </a:extLst>
          </p:cNvPr>
          <p:cNvPicPr>
            <a:picLocks noChangeAspect="1"/>
          </p:cNvPicPr>
          <p:nvPr/>
        </p:nvPicPr>
        <p:blipFill>
          <a:blip r:embed="rId11"/>
          <a:stretch>
            <a:fillRect/>
          </a:stretch>
        </p:blipFill>
        <p:spPr>
          <a:xfrm>
            <a:off x="349180" y="7012735"/>
            <a:ext cx="7528728" cy="2610478"/>
          </a:xfrm>
          <a:prstGeom prst="rect">
            <a:avLst/>
          </a:prstGeom>
        </p:spPr>
      </p:pic>
      <p:sp>
        <p:nvSpPr>
          <p:cNvPr id="17" name="TextBox 16">
            <a:extLst>
              <a:ext uri="{FF2B5EF4-FFF2-40B4-BE49-F238E27FC236}">
                <a16:creationId xmlns:a16="http://schemas.microsoft.com/office/drawing/2014/main" id="{B5DCA131-2AAC-8292-B562-14CFC014762D}"/>
              </a:ext>
            </a:extLst>
          </p:cNvPr>
          <p:cNvSpPr txBox="1"/>
          <p:nvPr/>
        </p:nvSpPr>
        <p:spPr>
          <a:xfrm>
            <a:off x="7985862" y="7073441"/>
            <a:ext cx="10163247" cy="2677656"/>
          </a:xfrm>
          <a:prstGeom prst="rect">
            <a:avLst/>
          </a:prstGeom>
          <a:noFill/>
        </p:spPr>
        <p:txBody>
          <a:bodyPr wrap="square" lIns="91440" tIns="45720" rIns="91440" bIns="45720" rtlCol="0" anchor="t">
            <a:spAutoFit/>
          </a:bodyPr>
          <a:lstStyle/>
          <a:p>
            <a:r>
              <a:rPr lang="en-GB" sz="2800" dirty="0">
                <a:latin typeface="Cabin Regular"/>
              </a:rPr>
              <a:t>Advice is more likely be followed if: </a:t>
            </a:r>
            <a:endParaRPr lang="en-US" sz="2800">
              <a:latin typeface="Cabin Regular"/>
              <a:cs typeface="Calibri"/>
            </a:endParaRPr>
          </a:p>
          <a:p>
            <a:r>
              <a:rPr lang="en-GB" sz="2800" dirty="0">
                <a:latin typeface="Cabin Regular"/>
              </a:rPr>
              <a:t>- It is consistent, </a:t>
            </a:r>
          </a:p>
          <a:p>
            <a:r>
              <a:rPr lang="en-GB" sz="2800" dirty="0">
                <a:latin typeface="Cabin Regular"/>
              </a:rPr>
              <a:t>- If a whole team of professionals is giving the same guidance </a:t>
            </a:r>
            <a:endParaRPr lang="en-GB" sz="2800">
              <a:latin typeface="Cabin Regular"/>
              <a:cs typeface="Calibri"/>
            </a:endParaRPr>
          </a:p>
          <a:p>
            <a:r>
              <a:rPr lang="en-GB" sz="2800" dirty="0">
                <a:latin typeface="Cabin Regular"/>
                <a:cs typeface="Calibri"/>
              </a:rPr>
              <a:t>- Its practical </a:t>
            </a:r>
          </a:p>
          <a:p>
            <a:r>
              <a:rPr lang="en-GB" sz="2800" dirty="0">
                <a:latin typeface="Cabin Regular"/>
                <a:cs typeface="Calibri"/>
              </a:rPr>
              <a:t>- Simple to understand </a:t>
            </a:r>
          </a:p>
          <a:p>
            <a:r>
              <a:rPr lang="en-GB" sz="2800" dirty="0">
                <a:latin typeface="Cabin Regular"/>
                <a:cs typeface="Calibri"/>
              </a:rPr>
              <a:t>- There are lots of reminders (mini – interventions) </a:t>
            </a:r>
          </a:p>
        </p:txBody>
      </p:sp>
      <p:pic>
        <p:nvPicPr>
          <p:cNvPr id="8" name="Audio 7">
            <a:hlinkClick r:id="" action="ppaction://media"/>
            <a:extLst>
              <a:ext uri="{FF2B5EF4-FFF2-40B4-BE49-F238E27FC236}">
                <a16:creationId xmlns:a16="http://schemas.microsoft.com/office/drawing/2014/main" id="{81067F25-5538-9663-EDBC-CABB474CE4D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408524768"/>
      </p:ext>
    </p:extLst>
  </p:cSld>
  <p:clrMapOvr>
    <a:masterClrMapping/>
  </p:clrMapOvr>
  <mc:AlternateContent xmlns:mc="http://schemas.openxmlformats.org/markup-compatibility/2006">
    <mc:Choice xmlns:p14="http://schemas.microsoft.com/office/powerpoint/2010/main" Requires="p14">
      <p:transition spd="slow" p14:dur="2000" advTm="67131"/>
    </mc:Choice>
    <mc:Fallback>
      <p:transition spd="slow" advTm="6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410916"/>
            </a:xfrm>
            <a:prstGeom prst="rect">
              <a:avLst/>
            </a:prstGeom>
          </p:spPr>
          <p:txBody>
            <a:bodyPr lIns="0" tIns="0" rIns="0" bIns="0" rtlCol="0" anchor="t">
              <a:spAutoFit/>
            </a:bodyPr>
            <a:lstStyle/>
            <a:p>
              <a:pPr>
                <a:lnSpc>
                  <a:spcPts val="14140"/>
                </a:lnSpc>
              </a:pPr>
              <a:r>
                <a:rPr lang="en-GB" sz="9600">
                  <a:latin typeface="Cabin Sketch" panose="020B0604020202020204" charset="0"/>
                </a:rPr>
                <a:t>WHAT-</a:t>
              </a:r>
              <a:r>
                <a:rPr lang="en-GB" sz="9600">
                  <a:latin typeface="Cabin SemiBold" panose="020B0604020202020204" charset="0"/>
                </a:rPr>
                <a:t>Topics to cover</a:t>
              </a:r>
              <a:endParaRPr lang="en-US" sz="10474" spc="-492">
                <a:solidFill>
                  <a:srgbClr val="383838"/>
                </a:solidFill>
                <a:latin typeface="Cabin SemiBold" panose="020B0604020202020204" charset="0"/>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18" name="Picture 2"/>
          <p:cNvPicPr>
            <a:picLocks noChangeAspect="1"/>
          </p:cNvPicPr>
          <p:nvPr/>
        </p:nvPicPr>
        <p:blipFill>
          <a:blip r:embed="rId11"/>
          <a:srcRect/>
          <a:stretch>
            <a:fillRect/>
          </a:stretch>
        </p:blipFill>
        <p:spPr>
          <a:xfrm>
            <a:off x="547757" y="2230870"/>
            <a:ext cx="2466499" cy="2216766"/>
          </a:xfrm>
          <a:prstGeom prst="rect">
            <a:avLst/>
          </a:prstGeom>
        </p:spPr>
      </p:pic>
      <p:pic>
        <p:nvPicPr>
          <p:cNvPr id="19" name="Picture 3"/>
          <p:cNvPicPr>
            <a:picLocks noChangeAspect="1"/>
          </p:cNvPicPr>
          <p:nvPr/>
        </p:nvPicPr>
        <p:blipFill>
          <a:blip r:embed="rId12"/>
          <a:srcRect/>
          <a:stretch>
            <a:fillRect/>
          </a:stretch>
        </p:blipFill>
        <p:spPr>
          <a:xfrm>
            <a:off x="1341308" y="2897688"/>
            <a:ext cx="1001949" cy="1071603"/>
          </a:xfrm>
          <a:prstGeom prst="rect">
            <a:avLst/>
          </a:prstGeom>
        </p:spPr>
      </p:pic>
      <p:pic>
        <p:nvPicPr>
          <p:cNvPr id="20" name="Picture 4"/>
          <p:cNvPicPr>
            <a:picLocks noChangeAspect="1"/>
          </p:cNvPicPr>
          <p:nvPr/>
        </p:nvPicPr>
        <p:blipFill>
          <a:blip r:embed="rId13"/>
          <a:srcRect/>
          <a:stretch>
            <a:fillRect/>
          </a:stretch>
        </p:blipFill>
        <p:spPr>
          <a:xfrm>
            <a:off x="2940144" y="2230870"/>
            <a:ext cx="2466499" cy="2216766"/>
          </a:xfrm>
          <a:prstGeom prst="rect">
            <a:avLst/>
          </a:prstGeom>
        </p:spPr>
      </p:pic>
      <p:pic>
        <p:nvPicPr>
          <p:cNvPr id="21" name="Picture 5"/>
          <p:cNvPicPr>
            <a:picLocks noChangeAspect="1"/>
          </p:cNvPicPr>
          <p:nvPr/>
        </p:nvPicPr>
        <p:blipFill>
          <a:blip r:embed="rId14"/>
          <a:srcRect/>
          <a:stretch>
            <a:fillRect/>
          </a:stretch>
        </p:blipFill>
        <p:spPr>
          <a:xfrm>
            <a:off x="3732564" y="2897688"/>
            <a:ext cx="881659" cy="881659"/>
          </a:xfrm>
          <a:prstGeom prst="rect">
            <a:avLst/>
          </a:prstGeom>
        </p:spPr>
      </p:pic>
      <p:pic>
        <p:nvPicPr>
          <p:cNvPr id="22" name="Picture 6"/>
          <p:cNvPicPr>
            <a:picLocks noChangeAspect="1"/>
          </p:cNvPicPr>
          <p:nvPr/>
        </p:nvPicPr>
        <p:blipFill>
          <a:blip r:embed="rId15">
            <a:alphaModFix amt="65000"/>
          </a:blip>
          <a:srcRect/>
          <a:stretch>
            <a:fillRect/>
          </a:stretch>
        </p:blipFill>
        <p:spPr>
          <a:xfrm>
            <a:off x="5233461" y="2170324"/>
            <a:ext cx="2466499" cy="2216766"/>
          </a:xfrm>
          <a:prstGeom prst="rect">
            <a:avLst/>
          </a:prstGeom>
        </p:spPr>
      </p:pic>
      <p:pic>
        <p:nvPicPr>
          <p:cNvPr id="23" name="Picture 7"/>
          <p:cNvPicPr>
            <a:picLocks noChangeAspect="1"/>
          </p:cNvPicPr>
          <p:nvPr/>
        </p:nvPicPr>
        <p:blipFill>
          <a:blip r:embed="rId16"/>
          <a:srcRect/>
          <a:stretch>
            <a:fillRect/>
          </a:stretch>
        </p:blipFill>
        <p:spPr>
          <a:xfrm>
            <a:off x="6031557" y="2863051"/>
            <a:ext cx="985957" cy="977329"/>
          </a:xfrm>
          <a:prstGeom prst="rect">
            <a:avLst/>
          </a:prstGeom>
        </p:spPr>
      </p:pic>
      <p:pic>
        <p:nvPicPr>
          <p:cNvPr id="24" name="Picture 8"/>
          <p:cNvPicPr>
            <a:picLocks noChangeAspect="1"/>
          </p:cNvPicPr>
          <p:nvPr/>
        </p:nvPicPr>
        <p:blipFill>
          <a:blip r:embed="rId17">
            <a:alphaModFix amt="65000"/>
          </a:blip>
          <a:srcRect/>
          <a:stretch>
            <a:fillRect/>
          </a:stretch>
        </p:blipFill>
        <p:spPr>
          <a:xfrm>
            <a:off x="455845" y="4641494"/>
            <a:ext cx="2466499" cy="2216766"/>
          </a:xfrm>
          <a:prstGeom prst="rect">
            <a:avLst/>
          </a:prstGeom>
        </p:spPr>
      </p:pic>
      <p:pic>
        <p:nvPicPr>
          <p:cNvPr id="26" name="Picture 9"/>
          <p:cNvPicPr>
            <a:picLocks noChangeAspect="1"/>
          </p:cNvPicPr>
          <p:nvPr/>
        </p:nvPicPr>
        <p:blipFill>
          <a:blip r:embed="rId18"/>
          <a:srcRect/>
          <a:stretch>
            <a:fillRect/>
          </a:stretch>
        </p:blipFill>
        <p:spPr>
          <a:xfrm>
            <a:off x="1348734" y="5322578"/>
            <a:ext cx="680721" cy="864407"/>
          </a:xfrm>
          <a:prstGeom prst="rect">
            <a:avLst/>
          </a:prstGeom>
        </p:spPr>
      </p:pic>
      <p:pic>
        <p:nvPicPr>
          <p:cNvPr id="27" name="Picture 10"/>
          <p:cNvPicPr>
            <a:picLocks noChangeAspect="1"/>
          </p:cNvPicPr>
          <p:nvPr/>
        </p:nvPicPr>
        <p:blipFill>
          <a:blip r:embed="rId19">
            <a:alphaModFix amt="65000"/>
          </a:blip>
          <a:srcRect/>
          <a:stretch>
            <a:fillRect/>
          </a:stretch>
        </p:blipFill>
        <p:spPr>
          <a:xfrm>
            <a:off x="2848232" y="4572895"/>
            <a:ext cx="2466499" cy="2216766"/>
          </a:xfrm>
          <a:prstGeom prst="rect">
            <a:avLst/>
          </a:prstGeom>
        </p:spPr>
      </p:pic>
      <p:pic>
        <p:nvPicPr>
          <p:cNvPr id="28" name="Picture 11"/>
          <p:cNvPicPr>
            <a:picLocks noChangeAspect="1"/>
          </p:cNvPicPr>
          <p:nvPr/>
        </p:nvPicPr>
        <p:blipFill>
          <a:blip r:embed="rId20"/>
          <a:srcRect/>
          <a:stretch>
            <a:fillRect/>
          </a:stretch>
        </p:blipFill>
        <p:spPr>
          <a:xfrm>
            <a:off x="3593004" y="5218669"/>
            <a:ext cx="1062416" cy="1062416"/>
          </a:xfrm>
          <a:prstGeom prst="rect">
            <a:avLst/>
          </a:prstGeom>
        </p:spPr>
      </p:pic>
      <p:pic>
        <p:nvPicPr>
          <p:cNvPr id="29" name="Picture 12"/>
          <p:cNvPicPr>
            <a:picLocks noChangeAspect="1"/>
          </p:cNvPicPr>
          <p:nvPr/>
        </p:nvPicPr>
        <p:blipFill>
          <a:blip r:embed="rId21">
            <a:alphaModFix amt="65000"/>
          </a:blip>
          <a:srcRect/>
          <a:stretch>
            <a:fillRect/>
          </a:stretch>
        </p:blipFill>
        <p:spPr>
          <a:xfrm>
            <a:off x="5374357" y="4572895"/>
            <a:ext cx="2466499" cy="2216766"/>
          </a:xfrm>
          <a:prstGeom prst="rect">
            <a:avLst/>
          </a:prstGeom>
        </p:spPr>
      </p:pic>
      <p:pic>
        <p:nvPicPr>
          <p:cNvPr id="30" name="Picture 13"/>
          <p:cNvPicPr>
            <a:picLocks noChangeAspect="1"/>
          </p:cNvPicPr>
          <p:nvPr/>
        </p:nvPicPr>
        <p:blipFill>
          <a:blip r:embed="rId22"/>
          <a:srcRect/>
          <a:stretch>
            <a:fillRect/>
          </a:stretch>
        </p:blipFill>
        <p:spPr>
          <a:xfrm>
            <a:off x="6181726" y="4981018"/>
            <a:ext cx="882421" cy="1300067"/>
          </a:xfrm>
          <a:prstGeom prst="rect">
            <a:avLst/>
          </a:prstGeom>
        </p:spPr>
      </p:pic>
      <p:pic>
        <p:nvPicPr>
          <p:cNvPr id="31" name="Picture 14"/>
          <p:cNvPicPr>
            <a:picLocks noChangeAspect="1"/>
          </p:cNvPicPr>
          <p:nvPr/>
        </p:nvPicPr>
        <p:blipFill>
          <a:blip r:embed="rId23">
            <a:alphaModFix amt="65000"/>
          </a:blip>
          <a:srcRect/>
          <a:stretch>
            <a:fillRect/>
          </a:stretch>
        </p:blipFill>
        <p:spPr>
          <a:xfrm>
            <a:off x="1486551" y="6985375"/>
            <a:ext cx="2466499" cy="2216766"/>
          </a:xfrm>
          <a:prstGeom prst="rect">
            <a:avLst/>
          </a:prstGeom>
        </p:spPr>
      </p:pic>
      <p:pic>
        <p:nvPicPr>
          <p:cNvPr id="32" name="Picture 15"/>
          <p:cNvPicPr>
            <a:picLocks noChangeAspect="1"/>
          </p:cNvPicPr>
          <p:nvPr/>
        </p:nvPicPr>
        <p:blipFill>
          <a:blip r:embed="rId24"/>
          <a:srcRect/>
          <a:stretch>
            <a:fillRect/>
          </a:stretch>
        </p:blipFill>
        <p:spPr>
          <a:xfrm>
            <a:off x="2109657" y="7577424"/>
            <a:ext cx="1220286" cy="1032667"/>
          </a:xfrm>
          <a:prstGeom prst="rect">
            <a:avLst/>
          </a:prstGeom>
        </p:spPr>
      </p:pic>
      <p:pic>
        <p:nvPicPr>
          <p:cNvPr id="33" name="Picture 16"/>
          <p:cNvPicPr>
            <a:picLocks noChangeAspect="1"/>
          </p:cNvPicPr>
          <p:nvPr/>
        </p:nvPicPr>
        <p:blipFill>
          <a:blip r:embed="rId25">
            <a:alphaModFix amt="65000"/>
          </a:blip>
          <a:srcRect/>
          <a:stretch>
            <a:fillRect/>
          </a:stretch>
        </p:blipFill>
        <p:spPr>
          <a:xfrm>
            <a:off x="4053608" y="6854415"/>
            <a:ext cx="2466499" cy="2216766"/>
          </a:xfrm>
          <a:prstGeom prst="rect">
            <a:avLst/>
          </a:prstGeom>
        </p:spPr>
      </p:pic>
      <p:pic>
        <p:nvPicPr>
          <p:cNvPr id="34" name="Picture 17"/>
          <p:cNvPicPr>
            <a:picLocks noChangeAspect="1"/>
          </p:cNvPicPr>
          <p:nvPr/>
        </p:nvPicPr>
        <p:blipFill>
          <a:blip r:embed="rId26"/>
          <a:srcRect/>
          <a:stretch>
            <a:fillRect/>
          </a:stretch>
        </p:blipFill>
        <p:spPr>
          <a:xfrm>
            <a:off x="4740631" y="7291781"/>
            <a:ext cx="1170925" cy="1342034"/>
          </a:xfrm>
          <a:prstGeom prst="rect">
            <a:avLst/>
          </a:prstGeom>
        </p:spPr>
      </p:pic>
      <p:sp>
        <p:nvSpPr>
          <p:cNvPr id="10" name="Rectangle 9"/>
          <p:cNvSpPr/>
          <p:nvPr/>
        </p:nvSpPr>
        <p:spPr>
          <a:xfrm>
            <a:off x="8458200" y="3036987"/>
            <a:ext cx="9144000" cy="4524315"/>
          </a:xfrm>
          <a:prstGeom prst="rect">
            <a:avLst/>
          </a:prstGeom>
        </p:spPr>
        <p:txBody>
          <a:bodyPr lIns="91440" tIns="45720" rIns="91440" bIns="45720" anchor="t">
            <a:spAutoFit/>
          </a:bodyPr>
          <a:lstStyle/>
          <a:p>
            <a:pPr marL="285750" indent="-285750" algn="ctr">
              <a:buFont typeface="Arial" panose="020B0604020202020204" pitchFamily="34" charset="0"/>
              <a:buChar char="•"/>
            </a:pPr>
            <a:r>
              <a:rPr lang="en-GB" sz="3600" dirty="0">
                <a:latin typeface="Cabin Regular"/>
              </a:rPr>
              <a:t>Salt  </a:t>
            </a:r>
            <a:endParaRPr lang="en-GB" sz="3600" dirty="0">
              <a:latin typeface="Cabin Regular" panose="020B0604020202020204" charset="0"/>
            </a:endParaRPr>
          </a:p>
          <a:p>
            <a:pPr marL="285750" indent="-285750" algn="ctr">
              <a:buFont typeface="Arial" panose="020B0604020202020204" pitchFamily="34" charset="0"/>
              <a:buChar char="•"/>
            </a:pPr>
            <a:r>
              <a:rPr lang="en-GB" sz="3600" dirty="0">
                <a:latin typeface="Cabin Regular"/>
              </a:rPr>
              <a:t>Fibre/ Whole grains and vegetables</a:t>
            </a:r>
          </a:p>
          <a:p>
            <a:pPr marL="285750" indent="-285750" algn="ctr">
              <a:buFont typeface="Arial" panose="020B0604020202020204" pitchFamily="34" charset="0"/>
              <a:buChar char="•"/>
            </a:pPr>
            <a:r>
              <a:rPr lang="en-GB" sz="3600" dirty="0">
                <a:latin typeface="Cabin Regular"/>
              </a:rPr>
              <a:t>Lifestyle</a:t>
            </a:r>
          </a:p>
          <a:p>
            <a:pPr marL="285750" indent="-285750" algn="ctr">
              <a:buFont typeface="Arial" panose="020B0604020202020204" pitchFamily="34" charset="0"/>
              <a:buChar char="•"/>
            </a:pPr>
            <a:r>
              <a:rPr lang="en-GB" sz="3600" dirty="0">
                <a:latin typeface="Cabin Regular"/>
              </a:rPr>
              <a:t>Dietary fat</a:t>
            </a:r>
          </a:p>
          <a:p>
            <a:pPr marL="285750" indent="-285750" algn="ctr">
              <a:buFont typeface="Arial" panose="020B0604020202020204" pitchFamily="34" charset="0"/>
              <a:buChar char="•"/>
            </a:pPr>
            <a:r>
              <a:rPr lang="en-GB" sz="3600" dirty="0">
                <a:latin typeface="Cabin Regular"/>
              </a:rPr>
              <a:t>Energy balance/ Portion sizes</a:t>
            </a:r>
          </a:p>
          <a:p>
            <a:pPr marL="285750" indent="-285750" algn="ctr">
              <a:buFont typeface="Arial" panose="020B0604020202020204" pitchFamily="34" charset="0"/>
              <a:buChar char="•"/>
            </a:pPr>
            <a:r>
              <a:rPr lang="en-GB" sz="3600" dirty="0">
                <a:latin typeface="Cabin Regular"/>
              </a:rPr>
              <a:t>Exercise</a:t>
            </a:r>
          </a:p>
          <a:p>
            <a:pPr marL="285750" indent="-285750" algn="ctr">
              <a:buFont typeface="Arial" panose="020B0604020202020204" pitchFamily="34" charset="0"/>
              <a:buChar char="•"/>
            </a:pPr>
            <a:r>
              <a:rPr lang="en-GB" sz="3600" dirty="0">
                <a:latin typeface="Cabin Regular"/>
              </a:rPr>
              <a:t>Sugar and carbs</a:t>
            </a:r>
          </a:p>
          <a:p>
            <a:pPr marL="285750" indent="-285750" algn="ctr">
              <a:buFont typeface="Arial" panose="020B0604020202020204" pitchFamily="34" charset="0"/>
              <a:buChar char="•"/>
            </a:pPr>
            <a:r>
              <a:rPr lang="en-GB" sz="3600" dirty="0">
                <a:latin typeface="Cabin Regular"/>
              </a:rPr>
              <a:t>Emotional health </a:t>
            </a:r>
            <a:endParaRPr lang="en-GB" sz="3600" dirty="0">
              <a:latin typeface="Cabin Regular" panose="020B0604020202020204" charset="0"/>
            </a:endParaRPr>
          </a:p>
        </p:txBody>
      </p:sp>
      <p:pic>
        <p:nvPicPr>
          <p:cNvPr id="8" name="Audio 7">
            <a:hlinkClick r:id="" action="ppaction://media"/>
            <a:extLst>
              <a:ext uri="{FF2B5EF4-FFF2-40B4-BE49-F238E27FC236}">
                <a16:creationId xmlns:a16="http://schemas.microsoft.com/office/drawing/2014/main" id="{DB34D4B4-B4D6-F62F-96C9-22064267C9FA}"/>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2766987300"/>
      </p:ext>
    </p:extLst>
  </p:cSld>
  <p:clrMapOvr>
    <a:masterClrMapping/>
  </p:clrMapOvr>
  <mc:AlternateContent xmlns:mc="http://schemas.openxmlformats.org/markup-compatibility/2006">
    <mc:Choice xmlns:p14="http://schemas.microsoft.com/office/powerpoint/2010/main" Requires="p14">
      <p:transition spd="slow" p14:dur="2000" advTm="19426"/>
    </mc:Choice>
    <mc:Fallback>
      <p:transition spd="slow" advTm="1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360645"/>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410916"/>
            </a:xfrm>
            <a:prstGeom prst="rect">
              <a:avLst/>
            </a:prstGeom>
          </p:spPr>
          <p:txBody>
            <a:bodyPr lIns="0" tIns="0" rIns="0" bIns="0" rtlCol="0" anchor="t">
              <a:spAutoFit/>
            </a:bodyPr>
            <a:lstStyle/>
            <a:p>
              <a:pPr>
                <a:lnSpc>
                  <a:spcPts val="14140"/>
                </a:lnSpc>
              </a:pPr>
              <a:r>
                <a:rPr lang="en-GB" sz="9600">
                  <a:latin typeface="Cabin Sketch" panose="020B0604020202020204" charset="0"/>
                </a:rPr>
                <a:t>HOW-</a:t>
              </a:r>
              <a:r>
                <a:rPr lang="en-GB" sz="9600">
                  <a:latin typeface="Cabin SemiBold" panose="020B0604020202020204" charset="0"/>
                </a:rPr>
                <a:t>Work plan</a:t>
              </a:r>
              <a:endParaRPr lang="en-US" sz="10474" spc="-492">
                <a:solidFill>
                  <a:srgbClr val="383838"/>
                </a:solidFill>
                <a:latin typeface="Cabin SemiBold" panose="020B0604020202020204" charset="0"/>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18" name="Picture 2"/>
          <p:cNvPicPr>
            <a:picLocks noChangeAspect="1"/>
          </p:cNvPicPr>
          <p:nvPr/>
        </p:nvPicPr>
        <p:blipFill>
          <a:blip r:embed="rId11"/>
          <a:srcRect/>
          <a:stretch>
            <a:fillRect/>
          </a:stretch>
        </p:blipFill>
        <p:spPr>
          <a:xfrm>
            <a:off x="59460" y="4693342"/>
            <a:ext cx="2466499" cy="2216766"/>
          </a:xfrm>
          <a:prstGeom prst="rect">
            <a:avLst/>
          </a:prstGeom>
        </p:spPr>
      </p:pic>
      <p:pic>
        <p:nvPicPr>
          <p:cNvPr id="19" name="Picture 3"/>
          <p:cNvPicPr>
            <a:picLocks noChangeAspect="1"/>
          </p:cNvPicPr>
          <p:nvPr/>
        </p:nvPicPr>
        <p:blipFill>
          <a:blip r:embed="rId12"/>
          <a:srcRect/>
          <a:stretch>
            <a:fillRect/>
          </a:stretch>
        </p:blipFill>
        <p:spPr>
          <a:xfrm>
            <a:off x="933275" y="5383257"/>
            <a:ext cx="1001949" cy="1071603"/>
          </a:xfrm>
          <a:prstGeom prst="rect">
            <a:avLst/>
          </a:prstGeom>
        </p:spPr>
      </p:pic>
      <p:pic>
        <p:nvPicPr>
          <p:cNvPr id="20" name="Picture 4"/>
          <p:cNvPicPr>
            <a:picLocks noChangeAspect="1"/>
          </p:cNvPicPr>
          <p:nvPr/>
        </p:nvPicPr>
        <p:blipFill>
          <a:blip r:embed="rId13"/>
          <a:srcRect/>
          <a:stretch>
            <a:fillRect/>
          </a:stretch>
        </p:blipFill>
        <p:spPr>
          <a:xfrm>
            <a:off x="2532111" y="4716439"/>
            <a:ext cx="2466499" cy="2216766"/>
          </a:xfrm>
          <a:prstGeom prst="rect">
            <a:avLst/>
          </a:prstGeom>
        </p:spPr>
      </p:pic>
      <p:pic>
        <p:nvPicPr>
          <p:cNvPr id="21" name="Picture 5"/>
          <p:cNvPicPr>
            <a:picLocks noChangeAspect="1"/>
          </p:cNvPicPr>
          <p:nvPr/>
        </p:nvPicPr>
        <p:blipFill>
          <a:blip r:embed="rId14"/>
          <a:srcRect/>
          <a:stretch>
            <a:fillRect/>
          </a:stretch>
        </p:blipFill>
        <p:spPr>
          <a:xfrm>
            <a:off x="3324531" y="5383257"/>
            <a:ext cx="881659" cy="881659"/>
          </a:xfrm>
          <a:prstGeom prst="rect">
            <a:avLst/>
          </a:prstGeom>
        </p:spPr>
      </p:pic>
      <p:pic>
        <p:nvPicPr>
          <p:cNvPr id="22" name="Picture 6"/>
          <p:cNvPicPr>
            <a:picLocks noChangeAspect="1"/>
          </p:cNvPicPr>
          <p:nvPr/>
        </p:nvPicPr>
        <p:blipFill>
          <a:blip r:embed="rId15">
            <a:alphaModFix amt="65000"/>
          </a:blip>
          <a:srcRect/>
          <a:stretch>
            <a:fillRect/>
          </a:stretch>
        </p:blipFill>
        <p:spPr>
          <a:xfrm>
            <a:off x="2716167" y="7205793"/>
            <a:ext cx="2466499" cy="2216766"/>
          </a:xfrm>
          <a:prstGeom prst="rect">
            <a:avLst/>
          </a:prstGeom>
        </p:spPr>
      </p:pic>
      <p:pic>
        <p:nvPicPr>
          <p:cNvPr id="23" name="Picture 7"/>
          <p:cNvPicPr>
            <a:picLocks noChangeAspect="1"/>
          </p:cNvPicPr>
          <p:nvPr/>
        </p:nvPicPr>
        <p:blipFill>
          <a:blip r:embed="rId16"/>
          <a:srcRect/>
          <a:stretch>
            <a:fillRect/>
          </a:stretch>
        </p:blipFill>
        <p:spPr>
          <a:xfrm>
            <a:off x="3441823" y="7898520"/>
            <a:ext cx="985957" cy="977329"/>
          </a:xfrm>
          <a:prstGeom prst="rect">
            <a:avLst/>
          </a:prstGeom>
        </p:spPr>
      </p:pic>
      <p:pic>
        <p:nvPicPr>
          <p:cNvPr id="24" name="Picture 8"/>
          <p:cNvPicPr>
            <a:picLocks noChangeAspect="1"/>
          </p:cNvPicPr>
          <p:nvPr/>
        </p:nvPicPr>
        <p:blipFill>
          <a:blip r:embed="rId17">
            <a:alphaModFix amt="65000"/>
          </a:blip>
          <a:srcRect/>
          <a:stretch>
            <a:fillRect/>
          </a:stretch>
        </p:blipFill>
        <p:spPr>
          <a:xfrm>
            <a:off x="142105" y="7240962"/>
            <a:ext cx="2466499" cy="2216766"/>
          </a:xfrm>
          <a:prstGeom prst="rect">
            <a:avLst/>
          </a:prstGeom>
        </p:spPr>
      </p:pic>
      <p:pic>
        <p:nvPicPr>
          <p:cNvPr id="26" name="Picture 9"/>
          <p:cNvPicPr>
            <a:picLocks noChangeAspect="1"/>
          </p:cNvPicPr>
          <p:nvPr/>
        </p:nvPicPr>
        <p:blipFill>
          <a:blip r:embed="rId18"/>
          <a:srcRect/>
          <a:stretch>
            <a:fillRect/>
          </a:stretch>
        </p:blipFill>
        <p:spPr>
          <a:xfrm>
            <a:off x="1019468" y="7922046"/>
            <a:ext cx="680721" cy="864407"/>
          </a:xfrm>
          <a:prstGeom prst="rect">
            <a:avLst/>
          </a:prstGeom>
        </p:spPr>
      </p:pic>
      <p:sp>
        <p:nvSpPr>
          <p:cNvPr id="10" name="Rectangle 9"/>
          <p:cNvSpPr/>
          <p:nvPr/>
        </p:nvSpPr>
        <p:spPr>
          <a:xfrm>
            <a:off x="5352685" y="2567620"/>
            <a:ext cx="6940061" cy="6715187"/>
          </a:xfrm>
          <a:prstGeom prst="rect">
            <a:avLst/>
          </a:prstGeom>
        </p:spPr>
        <p:txBody>
          <a:bodyPr wrap="square" lIns="91440" tIns="45720" rIns="91440" bIns="45720" anchor="t">
            <a:spAutoFit/>
          </a:bodyPr>
          <a:lstStyle/>
          <a:p>
            <a:pPr marL="571500" indent="-571500" algn="ctr">
              <a:buFont typeface="Arial" panose="020B0604020202020204" pitchFamily="34" charset="0"/>
              <a:buChar char="•"/>
            </a:pPr>
            <a:r>
              <a:rPr lang="en-GB" sz="3600" dirty="0">
                <a:latin typeface="Cabin Regular"/>
              </a:rPr>
              <a:t>Eating habits questionnaire before and after the project</a:t>
            </a:r>
          </a:p>
          <a:p>
            <a:pPr marL="571500" indent="-571500" algn="ctr">
              <a:buFont typeface="Arial" panose="020B0604020202020204" pitchFamily="34" charset="0"/>
              <a:buChar char="•"/>
            </a:pPr>
            <a:endParaRPr lang="en-GB" sz="3600" dirty="0">
              <a:latin typeface="Cabin Regular"/>
            </a:endParaRPr>
          </a:p>
          <a:p>
            <a:pPr algn="ctr"/>
            <a:endParaRPr lang="en-GB" sz="3600" dirty="0">
              <a:latin typeface="Cabin Regular"/>
            </a:endParaRPr>
          </a:p>
          <a:p>
            <a:pPr marL="571500" indent="-571500" algn="ctr">
              <a:buFont typeface="Arial" panose="020B0604020202020204" pitchFamily="34" charset="0"/>
              <a:buChar char="•"/>
            </a:pPr>
            <a:r>
              <a:rPr lang="en-GB" sz="3600" dirty="0">
                <a:latin typeface="Cabin Regular"/>
              </a:rPr>
              <a:t>3 months per campaign topic</a:t>
            </a:r>
          </a:p>
          <a:p>
            <a:pPr marL="571500" indent="-571500" algn="ctr">
              <a:buFont typeface="Arial" panose="020B0604020202020204" pitchFamily="34" charset="0"/>
              <a:buChar char="•"/>
            </a:pPr>
            <a:r>
              <a:rPr lang="en-GB" sz="3600" dirty="0">
                <a:latin typeface="Cabin Regular"/>
              </a:rPr>
              <a:t>1 team educational session to kick off each topic</a:t>
            </a:r>
          </a:p>
          <a:p>
            <a:pPr marL="571500" indent="-571500" algn="ctr">
              <a:buFont typeface="Arial" panose="020B0604020202020204" pitchFamily="34" charset="0"/>
              <a:buChar char="•"/>
            </a:pPr>
            <a:r>
              <a:rPr lang="en-GB" sz="3600" dirty="0">
                <a:latin typeface="Cabin Regular"/>
                <a:ea typeface="+mn-lt"/>
                <a:cs typeface="+mn-lt"/>
              </a:rPr>
              <a:t>Newsletter / </a:t>
            </a:r>
            <a:r>
              <a:rPr lang="en-GB" sz="3600" dirty="0" err="1">
                <a:latin typeface="Cabin Regular"/>
                <a:ea typeface="+mn-lt"/>
                <a:cs typeface="+mn-lt"/>
              </a:rPr>
              <a:t>digibete</a:t>
            </a:r>
            <a:r>
              <a:rPr lang="en-GB" sz="3600" dirty="0">
                <a:latin typeface="Cabin Regular"/>
                <a:ea typeface="+mn-lt"/>
                <a:cs typeface="+mn-lt"/>
              </a:rPr>
              <a:t> post each month</a:t>
            </a:r>
          </a:p>
          <a:p>
            <a:pPr marL="571500" indent="-571500" algn="ctr">
              <a:buFont typeface="Arial" panose="020B0604020202020204" pitchFamily="34" charset="0"/>
              <a:buChar char="•"/>
            </a:pPr>
            <a:r>
              <a:rPr lang="en-GB" sz="3600" dirty="0">
                <a:latin typeface="Cabin Regular"/>
              </a:rPr>
              <a:t>1 poster per topic</a:t>
            </a:r>
          </a:p>
          <a:p>
            <a:pPr marL="571500" indent="-571500" algn="ctr">
              <a:buFont typeface="Arial" panose="020B0604020202020204" pitchFamily="34" charset="0"/>
              <a:buChar char="•"/>
            </a:pPr>
            <a:r>
              <a:rPr lang="en-GB" sz="3600" dirty="0" err="1">
                <a:latin typeface="Cabin Regular"/>
              </a:rPr>
              <a:t>Powerpoint</a:t>
            </a:r>
            <a:r>
              <a:rPr lang="en-GB" sz="3600" dirty="0">
                <a:latin typeface="Cabin Regular"/>
              </a:rPr>
              <a:t> for clinic / GP screens</a:t>
            </a:r>
          </a:p>
        </p:txBody>
      </p:sp>
      <p:sp>
        <p:nvSpPr>
          <p:cNvPr id="8" name="Left Brace 7"/>
          <p:cNvSpPr/>
          <p:nvPr/>
        </p:nvSpPr>
        <p:spPr>
          <a:xfrm>
            <a:off x="5136869" y="5047402"/>
            <a:ext cx="429101" cy="4207713"/>
          </a:xfrm>
          <a:prstGeom prst="leftBrace">
            <a:avLst/>
          </a:prstGeom>
          <a:no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Left Brace 34"/>
          <p:cNvSpPr/>
          <p:nvPr/>
        </p:nvSpPr>
        <p:spPr>
          <a:xfrm rot="10800000">
            <a:off x="12391053" y="5085861"/>
            <a:ext cx="532376" cy="4207713"/>
          </a:xfrm>
          <a:prstGeom prst="leftBrac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36" name="Picture 14"/>
          <p:cNvPicPr>
            <a:picLocks noChangeAspect="1"/>
          </p:cNvPicPr>
          <p:nvPr/>
        </p:nvPicPr>
        <p:blipFill>
          <a:blip r:embed="rId19">
            <a:alphaModFix amt="65000"/>
          </a:blip>
          <a:srcRect/>
          <a:stretch>
            <a:fillRect/>
          </a:stretch>
        </p:blipFill>
        <p:spPr>
          <a:xfrm>
            <a:off x="12848030" y="4765457"/>
            <a:ext cx="2466499" cy="2216766"/>
          </a:xfrm>
          <a:prstGeom prst="rect">
            <a:avLst/>
          </a:prstGeom>
        </p:spPr>
      </p:pic>
      <p:pic>
        <p:nvPicPr>
          <p:cNvPr id="37" name="Picture 15"/>
          <p:cNvPicPr>
            <a:picLocks noChangeAspect="1"/>
          </p:cNvPicPr>
          <p:nvPr/>
        </p:nvPicPr>
        <p:blipFill>
          <a:blip r:embed="rId20"/>
          <a:srcRect/>
          <a:stretch>
            <a:fillRect/>
          </a:stretch>
        </p:blipFill>
        <p:spPr>
          <a:xfrm>
            <a:off x="13471136" y="5357506"/>
            <a:ext cx="1220286" cy="1032667"/>
          </a:xfrm>
          <a:prstGeom prst="rect">
            <a:avLst/>
          </a:prstGeom>
        </p:spPr>
      </p:pic>
      <p:pic>
        <p:nvPicPr>
          <p:cNvPr id="38" name="Picture 16"/>
          <p:cNvPicPr>
            <a:picLocks noChangeAspect="1"/>
          </p:cNvPicPr>
          <p:nvPr/>
        </p:nvPicPr>
        <p:blipFill>
          <a:blip r:embed="rId21">
            <a:alphaModFix amt="65000"/>
          </a:blip>
          <a:srcRect/>
          <a:stretch>
            <a:fillRect/>
          </a:stretch>
        </p:blipFill>
        <p:spPr>
          <a:xfrm>
            <a:off x="15440772" y="4711553"/>
            <a:ext cx="2466499" cy="2216766"/>
          </a:xfrm>
          <a:prstGeom prst="rect">
            <a:avLst/>
          </a:prstGeom>
        </p:spPr>
      </p:pic>
      <p:pic>
        <p:nvPicPr>
          <p:cNvPr id="39" name="Picture 17"/>
          <p:cNvPicPr>
            <a:picLocks noChangeAspect="1"/>
          </p:cNvPicPr>
          <p:nvPr/>
        </p:nvPicPr>
        <p:blipFill>
          <a:blip r:embed="rId22"/>
          <a:srcRect/>
          <a:stretch>
            <a:fillRect/>
          </a:stretch>
        </p:blipFill>
        <p:spPr>
          <a:xfrm>
            <a:off x="16089267" y="5158325"/>
            <a:ext cx="1170925" cy="1342034"/>
          </a:xfrm>
          <a:prstGeom prst="rect">
            <a:avLst/>
          </a:prstGeom>
        </p:spPr>
      </p:pic>
      <p:pic>
        <p:nvPicPr>
          <p:cNvPr id="40" name="Picture 10"/>
          <p:cNvPicPr>
            <a:picLocks noChangeAspect="1"/>
          </p:cNvPicPr>
          <p:nvPr/>
        </p:nvPicPr>
        <p:blipFill>
          <a:blip r:embed="rId23">
            <a:alphaModFix amt="65000"/>
          </a:blip>
          <a:srcRect/>
          <a:stretch>
            <a:fillRect/>
          </a:stretch>
        </p:blipFill>
        <p:spPr>
          <a:xfrm>
            <a:off x="12923609" y="7196370"/>
            <a:ext cx="2466499" cy="2216766"/>
          </a:xfrm>
          <a:prstGeom prst="rect">
            <a:avLst/>
          </a:prstGeom>
        </p:spPr>
      </p:pic>
      <p:pic>
        <p:nvPicPr>
          <p:cNvPr id="41" name="Picture 11"/>
          <p:cNvPicPr>
            <a:picLocks noChangeAspect="1"/>
          </p:cNvPicPr>
          <p:nvPr/>
        </p:nvPicPr>
        <p:blipFill>
          <a:blip r:embed="rId24"/>
          <a:srcRect/>
          <a:stretch>
            <a:fillRect/>
          </a:stretch>
        </p:blipFill>
        <p:spPr>
          <a:xfrm>
            <a:off x="13668381" y="7842144"/>
            <a:ext cx="1062416" cy="1062416"/>
          </a:xfrm>
          <a:prstGeom prst="rect">
            <a:avLst/>
          </a:prstGeom>
        </p:spPr>
      </p:pic>
      <p:pic>
        <p:nvPicPr>
          <p:cNvPr id="42" name="Picture 12"/>
          <p:cNvPicPr>
            <a:picLocks noChangeAspect="1"/>
          </p:cNvPicPr>
          <p:nvPr/>
        </p:nvPicPr>
        <p:blipFill>
          <a:blip r:embed="rId25">
            <a:alphaModFix amt="65000"/>
          </a:blip>
          <a:srcRect/>
          <a:stretch>
            <a:fillRect/>
          </a:stretch>
        </p:blipFill>
        <p:spPr>
          <a:xfrm>
            <a:off x="15390109" y="7177194"/>
            <a:ext cx="2466499" cy="2216766"/>
          </a:xfrm>
          <a:prstGeom prst="rect">
            <a:avLst/>
          </a:prstGeom>
        </p:spPr>
      </p:pic>
      <p:pic>
        <p:nvPicPr>
          <p:cNvPr id="43" name="Picture 13"/>
          <p:cNvPicPr>
            <a:picLocks noChangeAspect="1"/>
          </p:cNvPicPr>
          <p:nvPr/>
        </p:nvPicPr>
        <p:blipFill>
          <a:blip r:embed="rId26"/>
          <a:srcRect/>
          <a:stretch>
            <a:fillRect/>
          </a:stretch>
        </p:blipFill>
        <p:spPr>
          <a:xfrm>
            <a:off x="16257103" y="7604493"/>
            <a:ext cx="882421" cy="1300067"/>
          </a:xfrm>
          <a:prstGeom prst="rect">
            <a:avLst/>
          </a:prstGeom>
        </p:spPr>
      </p:pic>
      <p:sp>
        <p:nvSpPr>
          <p:cNvPr id="44" name="Rectangle 43"/>
          <p:cNvSpPr/>
          <p:nvPr/>
        </p:nvSpPr>
        <p:spPr>
          <a:xfrm>
            <a:off x="37678" y="3553585"/>
            <a:ext cx="4911029" cy="1200329"/>
          </a:xfrm>
          <a:prstGeom prst="rect">
            <a:avLst/>
          </a:prstGeom>
        </p:spPr>
        <p:txBody>
          <a:bodyPr wrap="square">
            <a:spAutoFit/>
          </a:bodyPr>
          <a:lstStyle/>
          <a:p>
            <a:pPr algn="ctr"/>
            <a:r>
              <a:rPr lang="en-GB" sz="3600">
                <a:latin typeface="Cabin SemiBold" panose="020B0604020202020204" charset="0"/>
              </a:rPr>
              <a:t>YEAR  1</a:t>
            </a:r>
          </a:p>
          <a:p>
            <a:endParaRPr lang="en-GB" sz="3600">
              <a:latin typeface="Cabin SemiBold" panose="020B0604020202020204" charset="0"/>
            </a:endParaRPr>
          </a:p>
        </p:txBody>
      </p:sp>
      <p:sp>
        <p:nvSpPr>
          <p:cNvPr id="45" name="Rectangle 44"/>
          <p:cNvSpPr/>
          <p:nvPr/>
        </p:nvSpPr>
        <p:spPr>
          <a:xfrm>
            <a:off x="12799733" y="3553585"/>
            <a:ext cx="4911029" cy="1200329"/>
          </a:xfrm>
          <a:prstGeom prst="rect">
            <a:avLst/>
          </a:prstGeom>
        </p:spPr>
        <p:txBody>
          <a:bodyPr wrap="square">
            <a:spAutoFit/>
          </a:bodyPr>
          <a:lstStyle/>
          <a:p>
            <a:pPr algn="ctr"/>
            <a:r>
              <a:rPr lang="en-GB" sz="3600">
                <a:latin typeface="Cabin SemiBold" panose="020B0604020202020204" charset="0"/>
              </a:rPr>
              <a:t>YEAR  2</a:t>
            </a:r>
          </a:p>
          <a:p>
            <a:endParaRPr lang="en-GB" sz="3600">
              <a:latin typeface="Cabin SemiBold" panose="020B0604020202020204" charset="0"/>
            </a:endParaRPr>
          </a:p>
        </p:txBody>
      </p:sp>
      <p:pic>
        <p:nvPicPr>
          <p:cNvPr id="17" name="Audio 16">
            <a:hlinkClick r:id="" action="ppaction://media"/>
            <a:extLst>
              <a:ext uri="{FF2B5EF4-FFF2-40B4-BE49-F238E27FC236}">
                <a16:creationId xmlns:a16="http://schemas.microsoft.com/office/drawing/2014/main" id="{BA021BAD-FE47-97AD-459D-913B1FF97A29}"/>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1615896342"/>
      </p:ext>
    </p:extLst>
  </p:cSld>
  <p:clrMapOvr>
    <a:masterClrMapping/>
  </p:clrMapOvr>
  <mc:AlternateContent xmlns:mc="http://schemas.openxmlformats.org/markup-compatibility/2006">
    <mc:Choice xmlns:p14="http://schemas.microsoft.com/office/powerpoint/2010/main" Requires="p14">
      <p:transition spd="slow" p14:dur="2000" advTm="55908"/>
    </mc:Choice>
    <mc:Fallback>
      <p:transition spd="slow" advTm="5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410916"/>
            </a:xfrm>
            <a:prstGeom prst="rect">
              <a:avLst/>
            </a:prstGeom>
          </p:spPr>
          <p:txBody>
            <a:bodyPr lIns="0" tIns="0" rIns="0" bIns="0" rtlCol="0" anchor="t">
              <a:spAutoFit/>
            </a:bodyPr>
            <a:lstStyle/>
            <a:p>
              <a:pPr>
                <a:lnSpc>
                  <a:spcPts val="14140"/>
                </a:lnSpc>
              </a:pPr>
              <a:r>
                <a:rPr lang="en-GB" sz="9600">
                  <a:latin typeface="Cabin Sketch" panose="020B0604020202020204" charset="0"/>
                </a:rPr>
                <a:t>HOW-</a:t>
              </a:r>
              <a:r>
                <a:rPr lang="en-GB" sz="9600">
                  <a:latin typeface="Cabin SemiBold" panose="020B0604020202020204" charset="0"/>
                </a:rPr>
                <a:t>Work plan</a:t>
              </a:r>
              <a:endParaRPr lang="en-US" sz="10474" spc="-492">
                <a:solidFill>
                  <a:srgbClr val="383838"/>
                </a:solidFill>
                <a:latin typeface="Cabin SemiBold" panose="020B0604020202020204" charset="0"/>
              </a:endParaRP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19" name="Picture 3"/>
          <p:cNvPicPr>
            <a:picLocks noChangeAspect="1"/>
          </p:cNvPicPr>
          <p:nvPr/>
        </p:nvPicPr>
        <p:blipFill>
          <a:blip r:embed="rId11"/>
          <a:srcRect/>
          <a:stretch>
            <a:fillRect/>
          </a:stretch>
        </p:blipFill>
        <p:spPr>
          <a:xfrm>
            <a:off x="824202" y="4196664"/>
            <a:ext cx="1001949" cy="1071603"/>
          </a:xfrm>
          <a:prstGeom prst="rect">
            <a:avLst/>
          </a:prstGeom>
        </p:spPr>
      </p:pic>
      <p:pic>
        <p:nvPicPr>
          <p:cNvPr id="21" name="Picture 5"/>
          <p:cNvPicPr>
            <a:picLocks noChangeAspect="1"/>
          </p:cNvPicPr>
          <p:nvPr/>
        </p:nvPicPr>
        <p:blipFill>
          <a:blip r:embed="rId12"/>
          <a:srcRect/>
          <a:stretch>
            <a:fillRect/>
          </a:stretch>
        </p:blipFill>
        <p:spPr>
          <a:xfrm>
            <a:off x="3215458" y="4196664"/>
            <a:ext cx="881659" cy="881659"/>
          </a:xfrm>
          <a:prstGeom prst="rect">
            <a:avLst/>
          </a:prstGeom>
        </p:spPr>
      </p:pic>
      <p:pic>
        <p:nvPicPr>
          <p:cNvPr id="26" name="Picture 9"/>
          <p:cNvPicPr>
            <a:picLocks noChangeAspect="1"/>
          </p:cNvPicPr>
          <p:nvPr/>
        </p:nvPicPr>
        <p:blipFill>
          <a:blip r:embed="rId13"/>
          <a:srcRect/>
          <a:stretch>
            <a:fillRect/>
          </a:stretch>
        </p:blipFill>
        <p:spPr>
          <a:xfrm>
            <a:off x="910395" y="6735453"/>
            <a:ext cx="680721" cy="864407"/>
          </a:xfrm>
          <a:prstGeom prst="rect">
            <a:avLst/>
          </a:prstGeom>
        </p:spPr>
      </p:pic>
      <p:pic>
        <p:nvPicPr>
          <p:cNvPr id="37" name="Picture 15"/>
          <p:cNvPicPr>
            <a:picLocks noChangeAspect="1"/>
          </p:cNvPicPr>
          <p:nvPr/>
        </p:nvPicPr>
        <p:blipFill>
          <a:blip r:embed="rId14"/>
          <a:srcRect/>
          <a:stretch>
            <a:fillRect/>
          </a:stretch>
        </p:blipFill>
        <p:spPr>
          <a:xfrm>
            <a:off x="13503333" y="4389239"/>
            <a:ext cx="1220286" cy="1032667"/>
          </a:xfrm>
          <a:prstGeom prst="rect">
            <a:avLst/>
          </a:prstGeom>
        </p:spPr>
      </p:pic>
      <p:sp>
        <p:nvSpPr>
          <p:cNvPr id="44" name="Rectangle 43"/>
          <p:cNvSpPr/>
          <p:nvPr/>
        </p:nvSpPr>
        <p:spPr>
          <a:xfrm>
            <a:off x="118171" y="2571571"/>
            <a:ext cx="17981702" cy="5632311"/>
          </a:xfrm>
          <a:prstGeom prst="rect">
            <a:avLst/>
          </a:prstGeom>
        </p:spPr>
        <p:txBody>
          <a:bodyPr wrap="square">
            <a:spAutoFit/>
          </a:bodyPr>
          <a:lstStyle/>
          <a:p>
            <a:pPr algn="ctr"/>
            <a:r>
              <a:rPr lang="en-GB" sz="3600">
                <a:latin typeface="Cabin SemiBold" panose="020B0604020202020204" charset="0"/>
              </a:rPr>
              <a:t>Eating habits questionnaire to be applied via Survey Monkey at the beginning and at the end of the project to evaluate the impact</a:t>
            </a:r>
          </a:p>
          <a:p>
            <a:pPr algn="ctr"/>
            <a:endParaRPr lang="en-GB" sz="3600">
              <a:latin typeface="Cabin SemiBold" panose="020B0604020202020204" charset="0"/>
            </a:endParaRPr>
          </a:p>
          <a:p>
            <a:pPr marL="571500" indent="-571500">
              <a:buFont typeface="Arial" panose="020B0604020202020204" pitchFamily="34" charset="0"/>
              <a:buChar char="•"/>
            </a:pPr>
            <a:r>
              <a:rPr lang="en-GB" sz="3600">
                <a:latin typeface="Cabin SemiBold" panose="020B0604020202020204" charset="0"/>
              </a:rPr>
              <a:t>Vegetable and fruit frequency of consumption</a:t>
            </a:r>
          </a:p>
          <a:p>
            <a:pPr marL="571500" indent="-571500">
              <a:buFont typeface="Arial" panose="020B0604020202020204" pitchFamily="34" charset="0"/>
              <a:buChar char="•"/>
            </a:pPr>
            <a:r>
              <a:rPr lang="en-GB" sz="3600">
                <a:latin typeface="Cabin SemiBold" panose="020B0604020202020204" charset="0"/>
              </a:rPr>
              <a:t>Fibre consumption</a:t>
            </a:r>
          </a:p>
          <a:p>
            <a:pPr marL="571500" indent="-571500">
              <a:buFont typeface="Arial" panose="020B0604020202020204" pitchFamily="34" charset="0"/>
              <a:buChar char="•"/>
            </a:pPr>
            <a:r>
              <a:rPr lang="en-GB" sz="3600">
                <a:latin typeface="Cabin SemiBold" panose="020B0604020202020204" charset="0"/>
              </a:rPr>
              <a:t>Salt and processed meats consumption</a:t>
            </a:r>
          </a:p>
          <a:p>
            <a:pPr marL="571500" indent="-571500">
              <a:buFont typeface="Arial" panose="020B0604020202020204" pitchFamily="34" charset="0"/>
              <a:buChar char="•"/>
            </a:pPr>
            <a:r>
              <a:rPr lang="en-GB" sz="3600">
                <a:latin typeface="Cabin SemiBold" panose="020B0604020202020204" charset="0"/>
              </a:rPr>
              <a:t>High sugar and fat foods</a:t>
            </a:r>
          </a:p>
          <a:p>
            <a:pPr marL="571500" indent="-571500">
              <a:buFont typeface="Arial" panose="020B0604020202020204" pitchFamily="34" charset="0"/>
              <a:buChar char="•"/>
            </a:pPr>
            <a:r>
              <a:rPr lang="en-GB" sz="3600">
                <a:latin typeface="Cabin SemiBold" panose="020B0604020202020204" charset="0"/>
              </a:rPr>
              <a:t>Snacks and meal times</a:t>
            </a:r>
          </a:p>
          <a:p>
            <a:pPr marL="571500" indent="-571500">
              <a:buFont typeface="Arial" panose="020B0604020202020204" pitchFamily="34" charset="0"/>
              <a:buChar char="•"/>
            </a:pPr>
            <a:r>
              <a:rPr lang="en-GB" sz="3600">
                <a:latin typeface="Cabin SemiBold" panose="020B0604020202020204" charset="0"/>
              </a:rPr>
              <a:t>Exercise, sleep and screen times</a:t>
            </a:r>
          </a:p>
          <a:p>
            <a:endParaRPr lang="en-GB" sz="3600">
              <a:latin typeface="Cabin SemiBold" panose="020B0604020202020204" charset="0"/>
            </a:endParaRPr>
          </a:p>
        </p:txBody>
      </p:sp>
      <p:pic>
        <p:nvPicPr>
          <p:cNvPr id="1026" name="Picture 2" descr="How to Write the Perfect Initial Client Questionnaire • Fitness Business  Blo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64188" y="4389239"/>
            <a:ext cx="5212294" cy="3608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4202" y="7997751"/>
            <a:ext cx="9144000" cy="1815882"/>
          </a:xfrm>
          <a:prstGeom prst="rect">
            <a:avLst/>
          </a:prstGeom>
        </p:spPr>
        <p:txBody>
          <a:bodyPr>
            <a:spAutoFit/>
          </a:bodyPr>
          <a:lstStyle/>
          <a:p>
            <a:pPr algn="ctr"/>
            <a:r>
              <a:rPr lang="en-GB" sz="2800">
                <a:latin typeface="Cabin SemiBold" panose="020B0604020202020204" charset="0"/>
              </a:rPr>
              <a:t>Link to the questionnaire can be found on </a:t>
            </a:r>
            <a:r>
              <a:rPr lang="en-GB" sz="2800">
                <a:hlinkClick r:id="rId16"/>
              </a:rPr>
              <a:t>South East Coast &amp; London and North West Health Promotion Project - National Network (cypdiabetesnetwork.nhs.uk)</a:t>
            </a:r>
            <a:endParaRPr lang="en-GB" sz="2800">
              <a:latin typeface="Cabin SemiBold" panose="020B0604020202020204" charset="0"/>
            </a:endParaRPr>
          </a:p>
          <a:p>
            <a:endParaRPr lang="en-GB" sz="2800">
              <a:latin typeface="Cabin SemiBold" panose="020B0604020202020204" charset="0"/>
            </a:endParaRPr>
          </a:p>
        </p:txBody>
      </p:sp>
      <p:pic>
        <p:nvPicPr>
          <p:cNvPr id="10" name="Audio 9">
            <a:hlinkClick r:id="" action="ppaction://media"/>
            <a:extLst>
              <a:ext uri="{FF2B5EF4-FFF2-40B4-BE49-F238E27FC236}">
                <a16:creationId xmlns:a16="http://schemas.microsoft.com/office/drawing/2014/main" id="{38DE5DCA-ACF3-3D0A-8127-119CA2676D3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789004459"/>
      </p:ext>
    </p:extLst>
  </p:cSld>
  <p:clrMapOvr>
    <a:masterClrMapping/>
  </p:clrMapOvr>
  <mc:AlternateContent xmlns:mc="http://schemas.openxmlformats.org/markup-compatibility/2006">
    <mc:Choice xmlns:p14="http://schemas.microsoft.com/office/powerpoint/2010/main" Requires="p14">
      <p:transition spd="slow" p14:dur="2000" advTm="53509"/>
    </mc:Choice>
    <mc:Fallback>
      <p:transition spd="slow" advTm="5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8" y="287866"/>
            <a:ext cx="18466025"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92764"/>
            </a:xfrm>
            <a:prstGeom prst="rect">
              <a:avLst/>
            </a:prstGeom>
          </p:spPr>
          <p:txBody>
            <a:bodyPr lIns="0" tIns="0" rIns="0" bIns="0" rtlCol="0" anchor="t">
              <a:spAutoFit/>
            </a:bodyPr>
            <a:lstStyle/>
            <a:p>
              <a:pPr>
                <a:lnSpc>
                  <a:spcPts val="14140"/>
                </a:lnSpc>
              </a:pPr>
              <a:r>
                <a:rPr lang="en-GB" sz="9600" dirty="0">
                  <a:latin typeface="Cabin Sketch"/>
                </a:rPr>
                <a:t>Eating Habits Questionnaire </a:t>
              </a:r>
              <a:endParaRPr lang="en-US" dirty="0"/>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19" name="Picture 3"/>
          <p:cNvPicPr>
            <a:picLocks noChangeAspect="1"/>
          </p:cNvPicPr>
          <p:nvPr/>
        </p:nvPicPr>
        <p:blipFill>
          <a:blip r:embed="rId11"/>
          <a:srcRect/>
          <a:stretch>
            <a:fillRect/>
          </a:stretch>
        </p:blipFill>
        <p:spPr>
          <a:xfrm>
            <a:off x="824202" y="4196664"/>
            <a:ext cx="1001949" cy="1071603"/>
          </a:xfrm>
          <a:prstGeom prst="rect">
            <a:avLst/>
          </a:prstGeom>
        </p:spPr>
      </p:pic>
      <p:pic>
        <p:nvPicPr>
          <p:cNvPr id="21" name="Picture 5"/>
          <p:cNvPicPr>
            <a:picLocks noChangeAspect="1"/>
          </p:cNvPicPr>
          <p:nvPr/>
        </p:nvPicPr>
        <p:blipFill>
          <a:blip r:embed="rId12"/>
          <a:srcRect/>
          <a:stretch>
            <a:fillRect/>
          </a:stretch>
        </p:blipFill>
        <p:spPr>
          <a:xfrm>
            <a:off x="3215458" y="4196664"/>
            <a:ext cx="881659" cy="881659"/>
          </a:xfrm>
          <a:prstGeom prst="rect">
            <a:avLst/>
          </a:prstGeom>
        </p:spPr>
      </p:pic>
      <p:pic>
        <p:nvPicPr>
          <p:cNvPr id="26" name="Picture 9"/>
          <p:cNvPicPr>
            <a:picLocks noChangeAspect="1"/>
          </p:cNvPicPr>
          <p:nvPr/>
        </p:nvPicPr>
        <p:blipFill>
          <a:blip r:embed="rId13"/>
          <a:srcRect/>
          <a:stretch>
            <a:fillRect/>
          </a:stretch>
        </p:blipFill>
        <p:spPr>
          <a:xfrm>
            <a:off x="910395" y="6735453"/>
            <a:ext cx="680721" cy="864407"/>
          </a:xfrm>
          <a:prstGeom prst="rect">
            <a:avLst/>
          </a:prstGeom>
        </p:spPr>
      </p:pic>
      <p:pic>
        <p:nvPicPr>
          <p:cNvPr id="37" name="Picture 15"/>
          <p:cNvPicPr>
            <a:picLocks noChangeAspect="1"/>
          </p:cNvPicPr>
          <p:nvPr/>
        </p:nvPicPr>
        <p:blipFill>
          <a:blip r:embed="rId14"/>
          <a:srcRect/>
          <a:stretch>
            <a:fillRect/>
          </a:stretch>
        </p:blipFill>
        <p:spPr>
          <a:xfrm>
            <a:off x="13503333" y="4389239"/>
            <a:ext cx="1220286" cy="1032667"/>
          </a:xfrm>
          <a:prstGeom prst="rect">
            <a:avLst/>
          </a:prstGeom>
        </p:spPr>
      </p:pic>
      <p:sp>
        <p:nvSpPr>
          <p:cNvPr id="44" name="Rectangle 43"/>
          <p:cNvSpPr/>
          <p:nvPr/>
        </p:nvSpPr>
        <p:spPr>
          <a:xfrm>
            <a:off x="-183753" y="2053986"/>
            <a:ext cx="17981702" cy="7294305"/>
          </a:xfrm>
          <a:prstGeom prst="rect">
            <a:avLst/>
          </a:prstGeom>
        </p:spPr>
        <p:txBody>
          <a:bodyPr wrap="square" lIns="91440" tIns="45720" rIns="91440" bIns="45720" anchor="t">
            <a:spAutoFit/>
          </a:bodyPr>
          <a:lstStyle/>
          <a:p>
            <a:pPr algn="ctr"/>
            <a:r>
              <a:rPr lang="en-GB" sz="3600" dirty="0">
                <a:latin typeface="Cabin SemiBold"/>
              </a:rPr>
              <a:t>Results can be presented to the Diabetes MDT to highlight specific lifestyle change needs </a:t>
            </a:r>
          </a:p>
          <a:p>
            <a:pPr algn="ctr"/>
            <a:r>
              <a:rPr lang="en-GB" sz="3600" dirty="0">
                <a:latin typeface="Cabin SemiBold"/>
              </a:rPr>
              <a:t>Results from the questionnaire have helped to tailor the project to the local population </a:t>
            </a:r>
            <a:endParaRPr lang="en-GB" sz="3600">
              <a:latin typeface="Cabin SemiBold" panose="020B0604020202020204" charset="0"/>
            </a:endParaRPr>
          </a:p>
          <a:p>
            <a:pPr algn="ctr"/>
            <a:endParaRPr lang="en-GB" sz="3600" dirty="0">
              <a:latin typeface="Cabin SemiBold" panose="020B0604020202020204" charset="0"/>
            </a:endParaRPr>
          </a:p>
          <a:p>
            <a:pPr algn="ctr"/>
            <a:r>
              <a:rPr lang="en-GB" sz="3600" dirty="0">
                <a:latin typeface="Cabin SemiBold"/>
              </a:rPr>
              <a:t>London North-West – 73% use saturated fat in cooking Vs South Manchester – 37% </a:t>
            </a:r>
            <a:endParaRPr lang="en-GB" sz="3600">
              <a:latin typeface="Cabin SemiBold"/>
            </a:endParaRPr>
          </a:p>
          <a:p>
            <a:pPr algn="ctr"/>
            <a:endParaRPr lang="en-GB" sz="3600" dirty="0">
              <a:latin typeface="Cabin SemiBold" panose="020B0604020202020204" charset="0"/>
            </a:endParaRPr>
          </a:p>
          <a:p>
            <a:pPr algn="ctr"/>
            <a:r>
              <a:rPr lang="en-GB" sz="3600" dirty="0">
                <a:latin typeface="Cabin SemiBold"/>
              </a:rPr>
              <a:t>London North west – 77% add salt at the table, this behaviour was only reported by 25% in South Manchester </a:t>
            </a:r>
            <a:endParaRPr lang="en-GB" sz="3600" dirty="0">
              <a:latin typeface="Cabin SemiBold" panose="020B0604020202020204" charset="0"/>
            </a:endParaRPr>
          </a:p>
          <a:p>
            <a:pPr algn="ctr"/>
            <a:endParaRPr lang="en-GB" sz="3600" dirty="0">
              <a:latin typeface="Cabin SemiBold"/>
            </a:endParaRPr>
          </a:p>
          <a:p>
            <a:pPr algn="ctr"/>
            <a:endParaRPr lang="en-GB" sz="3600" dirty="0">
              <a:latin typeface="Cabin SemiBold" panose="020B0604020202020204" charset="0"/>
            </a:endParaRPr>
          </a:p>
          <a:p>
            <a:pPr algn="ctr"/>
            <a:r>
              <a:rPr lang="en-GB" sz="3600" dirty="0">
                <a:latin typeface="Cabin SemiBold"/>
              </a:rPr>
              <a:t>South Manchester 25% ate wholegrains daily, vs 70% reporting to eat  daily in north-west London</a:t>
            </a:r>
            <a:endParaRPr lang="en-GB" sz="3600" dirty="0" err="1">
              <a:latin typeface="Cabin SemiBold" panose="020B0604020202020204" charset="0"/>
            </a:endParaRPr>
          </a:p>
          <a:p>
            <a:pPr algn="ctr"/>
            <a:endParaRPr lang="en-GB" sz="3600" dirty="0">
              <a:latin typeface="Cabin SemiBold" panose="020B0604020202020204" charset="0"/>
            </a:endParaRPr>
          </a:p>
          <a:p>
            <a:endParaRPr lang="en-GB" sz="3600">
              <a:latin typeface="Cabin SemiBold" panose="020B0604020202020204" charset="0"/>
            </a:endParaRPr>
          </a:p>
        </p:txBody>
      </p:sp>
      <p:sp>
        <p:nvSpPr>
          <p:cNvPr id="8" name="Rectangle 7"/>
          <p:cNvSpPr/>
          <p:nvPr/>
        </p:nvSpPr>
        <p:spPr>
          <a:xfrm>
            <a:off x="4693" y="9183884"/>
            <a:ext cx="18072339" cy="1384995"/>
          </a:xfrm>
          <a:prstGeom prst="rect">
            <a:avLst/>
          </a:prstGeom>
        </p:spPr>
        <p:txBody>
          <a:bodyPr wrap="square">
            <a:spAutoFit/>
          </a:bodyPr>
          <a:lstStyle/>
          <a:p>
            <a:pPr algn="ctr"/>
            <a:r>
              <a:rPr lang="en-GB" sz="2800">
                <a:latin typeface="Cabin SemiBold" panose="020B0604020202020204" charset="0"/>
              </a:rPr>
              <a:t>Link to the questionnaire can be found on </a:t>
            </a:r>
            <a:r>
              <a:rPr lang="en-GB" sz="2800">
                <a:hlinkClick r:id="rId15"/>
              </a:rPr>
              <a:t>South East Coast &amp; London and North West Health Promotion Project - National Network (cypdiabetesnetwork.nhs.uk)</a:t>
            </a:r>
            <a:endParaRPr lang="en-GB" sz="2800">
              <a:latin typeface="Cabin SemiBold" panose="020B0604020202020204" charset="0"/>
            </a:endParaRPr>
          </a:p>
          <a:p>
            <a:endParaRPr lang="en-GB" sz="2800">
              <a:latin typeface="Cabin SemiBold" panose="020B0604020202020204" charset="0"/>
            </a:endParaRPr>
          </a:p>
        </p:txBody>
      </p:sp>
      <p:pic>
        <p:nvPicPr>
          <p:cNvPr id="10" name="Audio 9">
            <a:hlinkClick r:id="" action="ppaction://media"/>
            <a:extLst>
              <a:ext uri="{FF2B5EF4-FFF2-40B4-BE49-F238E27FC236}">
                <a16:creationId xmlns:a16="http://schemas.microsoft.com/office/drawing/2014/main" id="{BA8765DF-9B7D-9E67-6744-489E2157C58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721523777"/>
      </p:ext>
    </p:extLst>
  </p:cSld>
  <p:clrMapOvr>
    <a:masterClrMapping/>
  </p:clrMapOvr>
  <mc:AlternateContent xmlns:mc="http://schemas.openxmlformats.org/markup-compatibility/2006">
    <mc:Choice xmlns:p14="http://schemas.microsoft.com/office/powerpoint/2010/main" Requires="p14">
      <p:transition spd="slow" p14:dur="2000" advTm="63286"/>
    </mc:Choice>
    <mc:Fallback>
      <p:transition spd="slow" advTm="6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82" y="291820"/>
            <a:ext cx="17689836" cy="174715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86183"/>
            </a:xfrm>
            <a:prstGeom prst="rect">
              <a:avLst/>
            </a:prstGeom>
          </p:spPr>
          <p:txBody>
            <a:bodyPr lIns="0" tIns="0" rIns="0" bIns="0" rtlCol="0" anchor="t">
              <a:spAutoFit/>
            </a:bodyPr>
            <a:lstStyle/>
            <a:p>
              <a:pPr>
                <a:lnSpc>
                  <a:spcPts val="14140"/>
                </a:lnSpc>
              </a:pPr>
              <a:r>
                <a:rPr lang="en-GB" sz="9600" dirty="0">
                  <a:solidFill>
                    <a:srgbClr val="000000"/>
                  </a:solidFill>
                  <a:latin typeface="Cabin Sketch"/>
                </a:rPr>
                <a:t>Team Educational Presentation</a:t>
              </a: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2054"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r="3009"/>
          <a:stretch/>
        </p:blipFill>
        <p:spPr bwMode="auto">
          <a:xfrm>
            <a:off x="364033" y="2787341"/>
            <a:ext cx="10014462"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0415898" y="2630208"/>
            <a:ext cx="7746569" cy="6247864"/>
          </a:xfrm>
          <a:prstGeom prst="rect">
            <a:avLst/>
          </a:prstGeom>
          <a:noFill/>
        </p:spPr>
        <p:txBody>
          <a:bodyPr wrap="square" lIns="91440" tIns="45720" rIns="91440" bIns="45720" rtlCol="0" anchor="t">
            <a:spAutoFit/>
          </a:bodyPr>
          <a:lstStyle/>
          <a:p>
            <a:r>
              <a:rPr lang="en-GB" sz="4000" dirty="0"/>
              <a:t>Slides to present to Diabetes MDT before every topic of the campaign</a:t>
            </a:r>
          </a:p>
          <a:p>
            <a:endParaRPr lang="en-GB" sz="4000"/>
          </a:p>
          <a:p>
            <a:r>
              <a:rPr lang="en-GB" sz="4000" dirty="0"/>
              <a:t>This helps to educate our colleagues and for them to be in line with what we are sharing</a:t>
            </a:r>
          </a:p>
          <a:p>
            <a:endParaRPr lang="en-GB" sz="4000" dirty="0">
              <a:ea typeface="Calibri"/>
              <a:cs typeface="Calibri"/>
            </a:endParaRPr>
          </a:p>
          <a:p>
            <a:r>
              <a:rPr lang="en-GB" sz="4000" dirty="0">
                <a:ea typeface="Calibri"/>
                <a:cs typeface="Calibri"/>
              </a:rPr>
              <a:t>Reference, resources and how to use the pack will also be included in this document </a:t>
            </a:r>
          </a:p>
        </p:txBody>
      </p:sp>
      <p:pic>
        <p:nvPicPr>
          <p:cNvPr id="8" name="Audio 7">
            <a:hlinkClick r:id="" action="ppaction://media"/>
            <a:extLst>
              <a:ext uri="{FF2B5EF4-FFF2-40B4-BE49-F238E27FC236}">
                <a16:creationId xmlns:a16="http://schemas.microsoft.com/office/drawing/2014/main" id="{7BB6127C-1488-D07E-FDF6-C0517011E98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2788903635"/>
      </p:ext>
    </p:extLst>
  </p:cSld>
  <p:clrMapOvr>
    <a:masterClrMapping/>
  </p:clrMapOvr>
  <mc:AlternateContent xmlns:mc="http://schemas.openxmlformats.org/markup-compatibility/2006">
    <mc:Choice xmlns:p14="http://schemas.microsoft.com/office/powerpoint/2010/main" Requires="p14">
      <p:transition spd="slow" p14:dur="2000" advTm="63142"/>
    </mc:Choice>
    <mc:Fallback>
      <p:transition spd="slow" advTm="6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38" y="266700"/>
            <a:ext cx="14888858" cy="1772274"/>
            <a:chOff x="-5098" y="-510996"/>
            <a:chExt cx="3598039" cy="521320"/>
          </a:xfrm>
          <a:solidFill>
            <a:schemeClr val="accent6">
              <a:lumMod val="60000"/>
              <a:lumOff val="40000"/>
            </a:schemeClr>
          </a:solidFill>
        </p:grpSpPr>
        <p:sp>
          <p:nvSpPr>
            <p:cNvPr id="3" name="Freeform 3"/>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4" name="Group 4"/>
          <p:cNvGrpSpPr/>
          <p:nvPr/>
        </p:nvGrpSpPr>
        <p:grpSpPr>
          <a:xfrm>
            <a:off x="228600" y="297540"/>
            <a:ext cx="17871273" cy="5091622"/>
            <a:chOff x="-192607" y="-2563720"/>
            <a:chExt cx="23828365" cy="6788829"/>
          </a:xfrm>
        </p:grpSpPr>
        <p:sp>
          <p:nvSpPr>
            <p:cNvPr id="5" name="TextBox 5"/>
            <p:cNvSpPr txBox="1"/>
            <p:nvPr/>
          </p:nvSpPr>
          <p:spPr>
            <a:xfrm>
              <a:off x="-192607" y="-2563720"/>
              <a:ext cx="23828365" cy="2286183"/>
            </a:xfrm>
            <a:prstGeom prst="rect">
              <a:avLst/>
            </a:prstGeom>
          </p:spPr>
          <p:txBody>
            <a:bodyPr lIns="0" tIns="0" rIns="0" bIns="0" rtlCol="0" anchor="t">
              <a:spAutoFit/>
            </a:bodyPr>
            <a:lstStyle/>
            <a:p>
              <a:pPr>
                <a:lnSpc>
                  <a:spcPts val="14140"/>
                </a:lnSpc>
              </a:pPr>
              <a:r>
                <a:rPr lang="en-GB" sz="9600" dirty="0">
                  <a:solidFill>
                    <a:srgbClr val="000000"/>
                  </a:solidFill>
                  <a:latin typeface="Cabin Sketch"/>
                </a:rPr>
                <a:t>Newsletters </a:t>
              </a:r>
            </a:p>
          </p:txBody>
        </p:sp>
        <p:sp>
          <p:nvSpPr>
            <p:cNvPr id="6" name="TextBox 6"/>
            <p:cNvSpPr txBox="1"/>
            <p:nvPr/>
          </p:nvSpPr>
          <p:spPr>
            <a:xfrm>
              <a:off x="0" y="3664529"/>
              <a:ext cx="21337903" cy="560580"/>
            </a:xfrm>
            <a:prstGeom prst="rect">
              <a:avLst/>
            </a:prstGeom>
          </p:spPr>
          <p:txBody>
            <a:bodyPr lIns="0" tIns="0" rIns="0" bIns="0" rtlCol="0" anchor="t">
              <a:spAutoFit/>
            </a:bodyPr>
            <a:lstStyle/>
            <a:p>
              <a:pPr>
                <a:lnSpc>
                  <a:spcPts val="3366"/>
                </a:lnSpc>
              </a:pPr>
              <a:endParaRPr/>
            </a:p>
          </p:txBody>
        </p:sp>
        <p:sp>
          <p:nvSpPr>
            <p:cNvPr id="7" name="TextBox 7"/>
            <p:cNvSpPr txBox="1"/>
            <p:nvPr/>
          </p:nvSpPr>
          <p:spPr>
            <a:xfrm>
              <a:off x="6" y="-66675"/>
              <a:ext cx="21213380" cy="646269"/>
            </a:xfrm>
            <a:prstGeom prst="rect">
              <a:avLst/>
            </a:prstGeom>
          </p:spPr>
          <p:txBody>
            <a:bodyPr lIns="0" tIns="0" rIns="0" bIns="0" rtlCol="0" anchor="t">
              <a:spAutoFit/>
            </a:bodyPr>
            <a:lstStyle/>
            <a:p>
              <a:pPr>
                <a:lnSpc>
                  <a:spcPts val="4107"/>
                </a:lnSpc>
              </a:pPr>
              <a:endParaRPr/>
            </a:p>
          </p:txBody>
        </p:sp>
      </p:grpSp>
      <p:pic>
        <p:nvPicPr>
          <p:cNvPr id="9" name="Picture 9"/>
          <p:cNvPicPr>
            <a:picLocks noChangeAspect="1"/>
          </p:cNvPicPr>
          <p:nvPr/>
        </p:nvPicPr>
        <p:blipFill rotWithShape="1">
          <a:blip r:embed="rId4">
            <a:alphaModFix amt="60000"/>
          </a:blip>
          <a:srcRect b="50000"/>
          <a:stretch/>
        </p:blipFill>
        <p:spPr>
          <a:xfrm>
            <a:off x="0" y="9883025"/>
            <a:ext cx="2909455" cy="403975"/>
          </a:xfrm>
          <a:prstGeom prst="rect">
            <a:avLst/>
          </a:prstGeom>
        </p:spPr>
      </p:pic>
      <p:pic>
        <p:nvPicPr>
          <p:cNvPr id="11" name="Picture 11"/>
          <p:cNvPicPr>
            <a:picLocks noChangeAspect="1"/>
          </p:cNvPicPr>
          <p:nvPr/>
        </p:nvPicPr>
        <p:blipFill rotWithShape="1">
          <a:blip r:embed="rId5">
            <a:alphaModFix amt="60000"/>
          </a:blip>
          <a:srcRect b="38267"/>
          <a:stretch/>
        </p:blipFill>
        <p:spPr>
          <a:xfrm>
            <a:off x="2880880" y="9883025"/>
            <a:ext cx="2356482" cy="403975"/>
          </a:xfrm>
          <a:prstGeom prst="rect">
            <a:avLst/>
          </a:prstGeom>
        </p:spPr>
      </p:pic>
      <p:pic>
        <p:nvPicPr>
          <p:cNvPr id="12" name="Picture 12"/>
          <p:cNvPicPr>
            <a:picLocks noChangeAspect="1"/>
          </p:cNvPicPr>
          <p:nvPr/>
        </p:nvPicPr>
        <p:blipFill rotWithShape="1">
          <a:blip r:embed="rId6">
            <a:alphaModFix amt="60000"/>
          </a:blip>
          <a:srcRect b="45514"/>
          <a:stretch/>
        </p:blipFill>
        <p:spPr>
          <a:xfrm>
            <a:off x="5233461" y="9868379"/>
            <a:ext cx="2766728" cy="418621"/>
          </a:xfrm>
          <a:prstGeom prst="rect">
            <a:avLst/>
          </a:prstGeom>
        </p:spPr>
      </p:pic>
      <p:pic>
        <p:nvPicPr>
          <p:cNvPr id="13" name="Picture 13"/>
          <p:cNvPicPr>
            <a:picLocks noChangeAspect="1"/>
          </p:cNvPicPr>
          <p:nvPr/>
        </p:nvPicPr>
        <p:blipFill rotWithShape="1">
          <a:blip r:embed="rId7">
            <a:alphaModFix amt="60000"/>
          </a:blip>
          <a:srcRect b="45791"/>
          <a:stretch/>
        </p:blipFill>
        <p:spPr>
          <a:xfrm>
            <a:off x="7971614" y="9872327"/>
            <a:ext cx="2754642" cy="414673"/>
          </a:xfrm>
          <a:prstGeom prst="rect">
            <a:avLst/>
          </a:prstGeom>
        </p:spPr>
      </p:pic>
      <p:pic>
        <p:nvPicPr>
          <p:cNvPr id="14" name="Picture 14"/>
          <p:cNvPicPr>
            <a:picLocks noChangeAspect="1"/>
          </p:cNvPicPr>
          <p:nvPr/>
        </p:nvPicPr>
        <p:blipFill rotWithShape="1">
          <a:blip r:embed="rId8">
            <a:alphaModFix amt="60000"/>
          </a:blip>
          <a:srcRect b="41377"/>
          <a:stretch/>
        </p:blipFill>
        <p:spPr>
          <a:xfrm>
            <a:off x="10683370" y="9829778"/>
            <a:ext cx="2808571" cy="457222"/>
          </a:xfrm>
          <a:prstGeom prst="rect">
            <a:avLst/>
          </a:prstGeom>
        </p:spPr>
      </p:pic>
      <p:pic>
        <p:nvPicPr>
          <p:cNvPr id="15" name="Picture 15"/>
          <p:cNvPicPr>
            <a:picLocks noChangeAspect="1"/>
          </p:cNvPicPr>
          <p:nvPr/>
        </p:nvPicPr>
        <p:blipFill rotWithShape="1">
          <a:blip r:embed="rId9">
            <a:alphaModFix amt="60000"/>
          </a:blip>
          <a:srcRect b="46486"/>
          <a:stretch/>
        </p:blipFill>
        <p:spPr>
          <a:xfrm>
            <a:off x="13429895" y="9859571"/>
            <a:ext cx="2876251" cy="427430"/>
          </a:xfrm>
          <a:prstGeom prst="rect">
            <a:avLst/>
          </a:prstGeom>
        </p:spPr>
      </p:pic>
      <p:pic>
        <p:nvPicPr>
          <p:cNvPr id="16" name="Picture 16"/>
          <p:cNvPicPr>
            <a:picLocks noChangeAspect="1"/>
          </p:cNvPicPr>
          <p:nvPr/>
        </p:nvPicPr>
        <p:blipFill rotWithShape="1">
          <a:blip r:embed="rId10">
            <a:alphaModFix amt="60000"/>
          </a:blip>
          <a:srcRect r="15262" b="35733"/>
          <a:stretch/>
        </p:blipFill>
        <p:spPr>
          <a:xfrm>
            <a:off x="16258521" y="9859571"/>
            <a:ext cx="2029479" cy="427430"/>
          </a:xfrm>
          <a:prstGeom prst="rect">
            <a:avLst/>
          </a:prstGeom>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9910" y="2160074"/>
            <a:ext cx="5238750" cy="713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71475" y="2138293"/>
            <a:ext cx="5238750"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2748" y="2161184"/>
            <a:ext cx="5181600" cy="736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a:extLst>
              <a:ext uri="{FF2B5EF4-FFF2-40B4-BE49-F238E27FC236}">
                <a16:creationId xmlns:a16="http://schemas.microsoft.com/office/drawing/2014/main" id="{134B6648-ED62-2AC0-B073-F7A05703AB7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4066123754"/>
      </p:ext>
    </p:extLst>
  </p:cSld>
  <p:clrMapOvr>
    <a:masterClrMapping/>
  </p:clrMapOvr>
  <mc:AlternateContent xmlns:mc="http://schemas.openxmlformats.org/markup-compatibility/2006">
    <mc:Choice xmlns:p14="http://schemas.microsoft.com/office/powerpoint/2010/main" Requires="p14">
      <p:transition spd="slow" p14:dur="2000" advTm="32777"/>
    </mc:Choice>
    <mc:Fallback>
      <p:transition spd="slow" advTm="3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a697334-8322-4c35-8d62-b96b5741b494" xsi:nil="true"/>
    <lcf76f155ced4ddcb4097134ff3c332f xmlns="b2e8c297-c771-4730-8c22-db13010b42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0DF004F0B7C0429B677C1A4126110B" ma:contentTypeVersion="13" ma:contentTypeDescription="Create a new document." ma:contentTypeScope="" ma:versionID="a13792a0a961bf802a035ba1ed75464c">
  <xsd:schema xmlns:xsd="http://www.w3.org/2001/XMLSchema" xmlns:xs="http://www.w3.org/2001/XMLSchema" xmlns:p="http://schemas.microsoft.com/office/2006/metadata/properties" xmlns:ns2="b2e8c297-c771-4730-8c22-db13010b42b5" xmlns:ns3="6a697334-8322-4c35-8d62-b96b5741b494" targetNamespace="http://schemas.microsoft.com/office/2006/metadata/properties" ma:root="true" ma:fieldsID="29869b3170ef1db11306e184fce8633a" ns2:_="" ns3:_="">
    <xsd:import namespace="b2e8c297-c771-4730-8c22-db13010b42b5"/>
    <xsd:import namespace="6a697334-8322-4c35-8d62-b96b5741b4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e8c297-c771-4730-8c22-db13010b42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960faec-74a3-420b-b522-51e7e1c187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697334-8322-4c35-8d62-b96b5741b49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76df729-fd9a-44e1-a9dd-e417f1b56635}" ma:internalName="TaxCatchAll" ma:showField="CatchAllData" ma:web="6a697334-8322-4c35-8d62-b96b5741b49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C0FB24-C3D9-4A70-8CD8-6D0E9A43C16C}">
  <ds:schemaRefs>
    <ds:schemaRef ds:uri="http://schemas.microsoft.com/sharepoint/v3/contenttype/forms"/>
  </ds:schemaRefs>
</ds:datastoreItem>
</file>

<file path=customXml/itemProps2.xml><?xml version="1.0" encoding="utf-8"?>
<ds:datastoreItem xmlns:ds="http://schemas.openxmlformats.org/officeDocument/2006/customXml" ds:itemID="{6F368F1A-131C-4C01-9CE3-86DA7D726771}">
  <ds:schemaRefs>
    <ds:schemaRef ds:uri="http://schemas.microsoft.com/office/2006/metadata/properties"/>
    <ds:schemaRef ds:uri="http://schemas.microsoft.com/office/infopath/2007/PartnerControls"/>
    <ds:schemaRef ds:uri="6a697334-8322-4c35-8d62-b96b5741b494"/>
    <ds:schemaRef ds:uri="b2e8c297-c771-4730-8c22-db13010b42b5"/>
  </ds:schemaRefs>
</ds:datastoreItem>
</file>

<file path=customXml/itemProps3.xml><?xml version="1.0" encoding="utf-8"?>
<ds:datastoreItem xmlns:ds="http://schemas.openxmlformats.org/officeDocument/2006/customXml" ds:itemID="{2925CDA4-69B6-47CC-A212-A985EE37F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e8c297-c771-4730-8c22-db13010b42b5"/>
    <ds:schemaRef ds:uri="6a697334-8322-4c35-8d62-b96b5741b4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832</Words>
  <Application>Microsoft Office PowerPoint</Application>
  <PresentationFormat>Custom</PresentationFormat>
  <Paragraphs>112</Paragraphs>
  <Slides>17</Slides>
  <Notes>0</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Wingdings</vt:lpstr>
      <vt:lpstr>Cabin Sketch</vt:lpstr>
      <vt:lpstr>Cabin SemiBold Bold</vt:lpstr>
      <vt:lpstr>Calibri</vt:lpstr>
      <vt:lpstr>Cabin SemiBold</vt:lpstr>
      <vt:lpstr>Cabin Regular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Orange and Green Snowflake Christmas Newsletter</dc:title>
  <dc:creator>Paula Chinchilla</dc:creator>
  <cp:lastModifiedBy>CHINCHILLA, Paula (LONDON NORTH WEST UNIVERSITY HEALTHCARE NHS TRUST)</cp:lastModifiedBy>
  <cp:revision>491</cp:revision>
  <dcterms:created xsi:type="dcterms:W3CDTF">2006-08-16T00:00:00Z</dcterms:created>
  <dcterms:modified xsi:type="dcterms:W3CDTF">2023-03-03T11:27:29Z</dcterms:modified>
  <dc:identifier>DAEPF3YqSEM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0x010100250DF004F0B7C0429B677C1A4126110B</vt:lpwstr>
  </property>
  <property fmtid="{D5CDD505-2E9C-101B-9397-08002B2CF9AE}" pid="3" name="MediaServiceImageTags">
    <vt:lpwstr/>
  </property>
</Properties>
</file>